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notesMasterIdLst>
    <p:notesMasterId r:id="rId54"/>
  </p:notesMasterIdLst>
  <p:sldIdLst>
    <p:sldId id="256" r:id="rId2"/>
    <p:sldId id="322" r:id="rId3"/>
    <p:sldId id="323" r:id="rId4"/>
    <p:sldId id="262" r:id="rId5"/>
    <p:sldId id="324" r:id="rId6"/>
    <p:sldId id="325" r:id="rId7"/>
    <p:sldId id="326" r:id="rId8"/>
    <p:sldId id="265" r:id="rId9"/>
    <p:sldId id="266" r:id="rId10"/>
    <p:sldId id="267" r:id="rId11"/>
    <p:sldId id="327" r:id="rId12"/>
    <p:sldId id="328" r:id="rId13"/>
    <p:sldId id="332" r:id="rId14"/>
    <p:sldId id="329" r:id="rId15"/>
    <p:sldId id="330" r:id="rId16"/>
    <p:sldId id="334" r:id="rId17"/>
    <p:sldId id="296" r:id="rId18"/>
    <p:sldId id="335" r:id="rId19"/>
    <p:sldId id="298" r:id="rId20"/>
    <p:sldId id="341" r:id="rId21"/>
    <p:sldId id="339" r:id="rId22"/>
    <p:sldId id="350" r:id="rId23"/>
    <p:sldId id="363" r:id="rId24"/>
    <p:sldId id="364" r:id="rId25"/>
    <p:sldId id="365" r:id="rId26"/>
    <p:sldId id="366" r:id="rId27"/>
    <p:sldId id="367" r:id="rId28"/>
    <p:sldId id="368" r:id="rId29"/>
    <p:sldId id="369" r:id="rId30"/>
    <p:sldId id="360" r:id="rId31"/>
    <p:sldId id="354" r:id="rId32"/>
    <p:sldId id="276" r:id="rId33"/>
    <p:sldId id="343" r:id="rId34"/>
    <p:sldId id="362" r:id="rId35"/>
    <p:sldId id="340" r:id="rId36"/>
    <p:sldId id="319" r:id="rId37"/>
    <p:sldId id="337" r:id="rId38"/>
    <p:sldId id="338" r:id="rId39"/>
    <p:sldId id="336" r:id="rId40"/>
    <p:sldId id="284" r:id="rId41"/>
    <p:sldId id="342" r:id="rId42"/>
    <p:sldId id="279" r:id="rId43"/>
    <p:sldId id="288" r:id="rId44"/>
    <p:sldId id="351" r:id="rId45"/>
    <p:sldId id="320" r:id="rId46"/>
    <p:sldId id="356" r:id="rId47"/>
    <p:sldId id="355" r:id="rId48"/>
    <p:sldId id="357" r:id="rId49"/>
    <p:sldId id="352" r:id="rId50"/>
    <p:sldId id="359" r:id="rId51"/>
    <p:sldId id="353" r:id="rId52"/>
    <p:sldId id="318"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5D66"/>
    <a:srgbClr val="455F51"/>
    <a:srgbClr val="A08570"/>
    <a:srgbClr val="E0DACC"/>
    <a:srgbClr val="D1D6CB"/>
    <a:srgbClr val="613F28"/>
    <a:srgbClr val="8B7F6F"/>
    <a:srgbClr val="DFD9CC"/>
    <a:srgbClr val="EDECEE"/>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anasa Dharini" userId="cc476e982319ba06" providerId="LiveId" clId="{A59EA92A-4D27-4A98-B7EC-DFAA6A1FFED4}"/>
    <pc:docChg chg="modSld">
      <pc:chgData name="Maanasa Dharini" userId="cc476e982319ba06" providerId="LiveId" clId="{A59EA92A-4D27-4A98-B7EC-DFAA6A1FFED4}" dt="2023-05-09T01:25:02.304" v="4" actId="1076"/>
      <pc:docMkLst>
        <pc:docMk/>
      </pc:docMkLst>
      <pc:sldChg chg="modSp mod">
        <pc:chgData name="Maanasa Dharini" userId="cc476e982319ba06" providerId="LiveId" clId="{A59EA92A-4D27-4A98-B7EC-DFAA6A1FFED4}" dt="2023-05-09T01:25:02.304" v="4" actId="1076"/>
        <pc:sldMkLst>
          <pc:docMk/>
          <pc:sldMk cId="2363535210" sldId="288"/>
        </pc:sldMkLst>
        <pc:spChg chg="mod">
          <ac:chgData name="Maanasa Dharini" userId="cc476e982319ba06" providerId="LiveId" clId="{A59EA92A-4D27-4A98-B7EC-DFAA6A1FFED4}" dt="2023-05-09T01:25:02.304" v="4" actId="1076"/>
          <ac:spMkLst>
            <pc:docMk/>
            <pc:sldMk cId="2363535210" sldId="288"/>
            <ac:spMk id="2" creationId="{8301CCE4-D16D-AAA9-F15E-E8BF5F36069A}"/>
          </ac:spMkLst>
        </pc:spChg>
      </pc:sldChg>
      <pc:sldChg chg="modSp mod">
        <pc:chgData name="Maanasa Dharini" userId="cc476e982319ba06" providerId="LiveId" clId="{A59EA92A-4D27-4A98-B7EC-DFAA6A1FFED4}" dt="2023-05-09T01:24:38.343" v="0" actId="1076"/>
        <pc:sldMkLst>
          <pc:docMk/>
          <pc:sldMk cId="2387027468" sldId="359"/>
        </pc:sldMkLst>
        <pc:picChg chg="mod">
          <ac:chgData name="Maanasa Dharini" userId="cc476e982319ba06" providerId="LiveId" clId="{A59EA92A-4D27-4A98-B7EC-DFAA6A1FFED4}" dt="2023-05-09T01:24:38.343" v="0" actId="1076"/>
          <ac:picMkLst>
            <pc:docMk/>
            <pc:sldMk cId="2387027468" sldId="359"/>
            <ac:picMk id="10" creationId="{802F4DD1-DB58-93C3-7FB2-EFD1D5A31642}"/>
          </ac:picMkLst>
        </pc:picChg>
      </pc:sldChg>
    </pc:docChg>
  </pc:docChgLst>
</pc:chgInfo>
</file>

<file path=ppt/diagrams/_rels/data4.xml.rels><?xml version="1.0" encoding="UTF-8" standalone="yes"?>
<Relationships xmlns="http://schemas.openxmlformats.org/package/2006/relationships"><Relationship Id="rId1" Type="http://schemas.openxmlformats.org/officeDocument/2006/relationships/image" Target="../media/image16.png"/></Relationships>
</file>

<file path=ppt/diagrams/_rels/data6.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_rels/drawing6.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119785-8213-46EE-89EC-C5CD7F32729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3C58AC3C-2469-440C-927F-1490BAEF7C6C}">
      <dgm:prSet/>
      <dgm:spPr>
        <a:solidFill>
          <a:schemeClr val="tx1">
            <a:lumMod val="65000"/>
            <a:lumOff val="35000"/>
          </a:schemeClr>
        </a:solidFill>
      </dgm:spPr>
      <dgm:t>
        <a:bodyPr/>
        <a:lstStyle/>
        <a:p>
          <a:r>
            <a:rPr lang="en-US"/>
            <a:t>Team Members Roles and Responsibilities</a:t>
          </a:r>
        </a:p>
      </dgm:t>
    </dgm:pt>
    <dgm:pt modelId="{F19D65F3-6292-47D2-95D0-9B6CC8FE0B4A}" type="parTrans" cxnId="{0EA3E5B8-8262-4702-B3D6-C9A5EC4C4824}">
      <dgm:prSet/>
      <dgm:spPr/>
      <dgm:t>
        <a:bodyPr/>
        <a:lstStyle/>
        <a:p>
          <a:endParaRPr lang="en-US"/>
        </a:p>
      </dgm:t>
    </dgm:pt>
    <dgm:pt modelId="{AF11F9C9-8030-4111-B4DF-C4E4261A12BF}" type="sibTrans" cxnId="{0EA3E5B8-8262-4702-B3D6-C9A5EC4C4824}">
      <dgm:prSet/>
      <dgm:spPr/>
      <dgm:t>
        <a:bodyPr/>
        <a:lstStyle/>
        <a:p>
          <a:endParaRPr lang="en-US"/>
        </a:p>
      </dgm:t>
    </dgm:pt>
    <dgm:pt modelId="{476D9F71-4CE4-485C-9F12-4CF6D0301986}">
      <dgm:prSet/>
      <dgm:spPr>
        <a:solidFill>
          <a:schemeClr val="tx1">
            <a:lumMod val="65000"/>
            <a:lumOff val="35000"/>
          </a:schemeClr>
        </a:solidFill>
      </dgm:spPr>
      <dgm:t>
        <a:bodyPr/>
        <a:lstStyle/>
        <a:p>
          <a:r>
            <a:rPr lang="en-US"/>
            <a:t>Improvements from professor feedback</a:t>
          </a:r>
        </a:p>
      </dgm:t>
    </dgm:pt>
    <dgm:pt modelId="{A407DAAB-57EB-4329-9819-540BCB486007}" type="parTrans" cxnId="{B2525DDA-BD15-498B-B585-B00A612BFB35}">
      <dgm:prSet/>
      <dgm:spPr/>
      <dgm:t>
        <a:bodyPr/>
        <a:lstStyle/>
        <a:p>
          <a:endParaRPr lang="en-US"/>
        </a:p>
      </dgm:t>
    </dgm:pt>
    <dgm:pt modelId="{4805C62D-DD82-4C58-8140-E6B1A211C8B8}" type="sibTrans" cxnId="{B2525DDA-BD15-498B-B585-B00A612BFB35}">
      <dgm:prSet/>
      <dgm:spPr/>
      <dgm:t>
        <a:bodyPr/>
        <a:lstStyle/>
        <a:p>
          <a:endParaRPr lang="en-US"/>
        </a:p>
      </dgm:t>
    </dgm:pt>
    <dgm:pt modelId="{DABA2E55-2DF2-4428-A8AB-D4B1016939EC}">
      <dgm:prSet/>
      <dgm:spPr>
        <a:solidFill>
          <a:schemeClr val="tx1">
            <a:lumMod val="65000"/>
            <a:lumOff val="35000"/>
          </a:schemeClr>
        </a:solidFill>
      </dgm:spPr>
      <dgm:t>
        <a:bodyPr/>
        <a:lstStyle/>
        <a:p>
          <a:r>
            <a:rPr lang="en-US"/>
            <a:t>Project Description</a:t>
          </a:r>
        </a:p>
      </dgm:t>
    </dgm:pt>
    <dgm:pt modelId="{1F41CA64-EBAB-49C5-A9C9-8C5FE40EB069}" type="parTrans" cxnId="{1DB162ED-434B-4041-91C7-AFCCD7325FE6}">
      <dgm:prSet/>
      <dgm:spPr/>
      <dgm:t>
        <a:bodyPr/>
        <a:lstStyle/>
        <a:p>
          <a:endParaRPr lang="en-US"/>
        </a:p>
      </dgm:t>
    </dgm:pt>
    <dgm:pt modelId="{33FC488E-3FDC-4A40-82C2-4E9A16E4F143}" type="sibTrans" cxnId="{1DB162ED-434B-4041-91C7-AFCCD7325FE6}">
      <dgm:prSet/>
      <dgm:spPr/>
      <dgm:t>
        <a:bodyPr/>
        <a:lstStyle/>
        <a:p>
          <a:endParaRPr lang="en-US"/>
        </a:p>
      </dgm:t>
    </dgm:pt>
    <dgm:pt modelId="{9E3A904A-A04E-4719-8CA2-F8054377CF08}">
      <dgm:prSet/>
      <dgm:spPr>
        <a:solidFill>
          <a:schemeClr val="tx1">
            <a:lumMod val="65000"/>
            <a:lumOff val="35000"/>
          </a:schemeClr>
        </a:solidFill>
      </dgm:spPr>
      <dgm:t>
        <a:bodyPr/>
        <a:lstStyle/>
        <a:p>
          <a:r>
            <a:rPr lang="en-US"/>
            <a:t>Teamwork Agreement</a:t>
          </a:r>
        </a:p>
      </dgm:t>
    </dgm:pt>
    <dgm:pt modelId="{7037B382-4971-4876-98E9-C0593D001FA1}" type="parTrans" cxnId="{72F4D18A-2443-4DF9-9F48-317204C30913}">
      <dgm:prSet/>
      <dgm:spPr/>
      <dgm:t>
        <a:bodyPr/>
        <a:lstStyle/>
        <a:p>
          <a:endParaRPr lang="en-US"/>
        </a:p>
      </dgm:t>
    </dgm:pt>
    <dgm:pt modelId="{BA964C04-82DD-4D39-8B20-FB32F037F782}" type="sibTrans" cxnId="{72F4D18A-2443-4DF9-9F48-317204C30913}">
      <dgm:prSet/>
      <dgm:spPr/>
      <dgm:t>
        <a:bodyPr/>
        <a:lstStyle/>
        <a:p>
          <a:endParaRPr lang="en-US"/>
        </a:p>
      </dgm:t>
    </dgm:pt>
    <dgm:pt modelId="{DC4E77BE-A847-46AE-B78A-BCAA2F9CC9E0}">
      <dgm:prSet/>
      <dgm:spPr>
        <a:solidFill>
          <a:schemeClr val="tx1">
            <a:lumMod val="65000"/>
            <a:lumOff val="35000"/>
          </a:schemeClr>
        </a:solidFill>
      </dgm:spPr>
      <dgm:t>
        <a:bodyPr/>
        <a:lstStyle/>
        <a:p>
          <a:r>
            <a:rPr lang="en-US"/>
            <a:t>Personas</a:t>
          </a:r>
        </a:p>
      </dgm:t>
    </dgm:pt>
    <dgm:pt modelId="{60C171C5-839E-4F74-940F-73FA3F7857B5}" type="parTrans" cxnId="{40CC8292-0A7C-4C5B-9C7C-084BE2C85372}">
      <dgm:prSet/>
      <dgm:spPr/>
      <dgm:t>
        <a:bodyPr/>
        <a:lstStyle/>
        <a:p>
          <a:endParaRPr lang="en-US"/>
        </a:p>
      </dgm:t>
    </dgm:pt>
    <dgm:pt modelId="{DD312049-902F-4E8A-8756-522120210625}" type="sibTrans" cxnId="{40CC8292-0A7C-4C5B-9C7C-084BE2C85372}">
      <dgm:prSet/>
      <dgm:spPr/>
      <dgm:t>
        <a:bodyPr/>
        <a:lstStyle/>
        <a:p>
          <a:endParaRPr lang="en-US"/>
        </a:p>
      </dgm:t>
    </dgm:pt>
    <dgm:pt modelId="{27B46BB4-207E-4934-8389-3C5109BD7915}">
      <dgm:prSet/>
      <dgm:spPr>
        <a:solidFill>
          <a:schemeClr val="tx1">
            <a:lumMod val="65000"/>
            <a:lumOff val="35000"/>
          </a:schemeClr>
        </a:solidFill>
      </dgm:spPr>
      <dgm:t>
        <a:bodyPr/>
        <a:lstStyle/>
        <a:p>
          <a:r>
            <a:rPr lang="en-US"/>
            <a:t>Minimal Viable Product (MVP)</a:t>
          </a:r>
        </a:p>
      </dgm:t>
    </dgm:pt>
    <dgm:pt modelId="{AFD423A4-C0C2-425D-ABF7-65F950EE7550}" type="parTrans" cxnId="{615F9472-F6F1-4121-8CF2-87F8281CE849}">
      <dgm:prSet/>
      <dgm:spPr/>
      <dgm:t>
        <a:bodyPr/>
        <a:lstStyle/>
        <a:p>
          <a:endParaRPr lang="en-US"/>
        </a:p>
      </dgm:t>
    </dgm:pt>
    <dgm:pt modelId="{C82EC829-E8D6-4223-9EE8-DAECD0039AF5}" type="sibTrans" cxnId="{615F9472-F6F1-4121-8CF2-87F8281CE849}">
      <dgm:prSet/>
      <dgm:spPr/>
      <dgm:t>
        <a:bodyPr/>
        <a:lstStyle/>
        <a:p>
          <a:endParaRPr lang="en-US"/>
        </a:p>
      </dgm:t>
    </dgm:pt>
    <dgm:pt modelId="{EAE089DD-2EC7-4C4B-A8D9-91C3C39C761F}">
      <dgm:prSet/>
      <dgm:spPr>
        <a:solidFill>
          <a:schemeClr val="tx1">
            <a:lumMod val="65000"/>
            <a:lumOff val="35000"/>
          </a:schemeClr>
        </a:solidFill>
      </dgm:spPr>
      <dgm:t>
        <a:bodyPr/>
        <a:lstStyle/>
        <a:p>
          <a:r>
            <a:rPr lang="en-US"/>
            <a:t>Technologies</a:t>
          </a:r>
        </a:p>
      </dgm:t>
    </dgm:pt>
    <dgm:pt modelId="{EBE484F6-2244-4BB3-9743-886195452DE6}" type="parTrans" cxnId="{1F3888C0-E814-4CB5-BE55-9292DC2D6344}">
      <dgm:prSet/>
      <dgm:spPr/>
      <dgm:t>
        <a:bodyPr/>
        <a:lstStyle/>
        <a:p>
          <a:endParaRPr lang="en-US"/>
        </a:p>
      </dgm:t>
    </dgm:pt>
    <dgm:pt modelId="{55E0D648-A3A8-4933-AE88-64C39385D7CC}" type="sibTrans" cxnId="{1F3888C0-E814-4CB5-BE55-9292DC2D6344}">
      <dgm:prSet/>
      <dgm:spPr/>
      <dgm:t>
        <a:bodyPr/>
        <a:lstStyle/>
        <a:p>
          <a:endParaRPr lang="en-US"/>
        </a:p>
      </dgm:t>
    </dgm:pt>
    <dgm:pt modelId="{EEADDFB2-F9C2-4609-B3E9-8E0EE3F11C27}">
      <dgm:prSet/>
      <dgm:spPr>
        <a:solidFill>
          <a:schemeClr val="tx1">
            <a:lumMod val="65000"/>
            <a:lumOff val="35000"/>
          </a:schemeClr>
        </a:solidFill>
      </dgm:spPr>
      <dgm:t>
        <a:bodyPr/>
        <a:lstStyle/>
        <a:p>
          <a:r>
            <a:rPr lang="en-US"/>
            <a:t>Algorithm</a:t>
          </a:r>
        </a:p>
      </dgm:t>
    </dgm:pt>
    <dgm:pt modelId="{27A694A0-2F3D-49C1-B799-FC32EB191FC7}" type="parTrans" cxnId="{91BB3A86-6CE7-4CF8-BF2A-934DFA8FF66B}">
      <dgm:prSet/>
      <dgm:spPr/>
      <dgm:t>
        <a:bodyPr/>
        <a:lstStyle/>
        <a:p>
          <a:endParaRPr lang="en-US"/>
        </a:p>
      </dgm:t>
    </dgm:pt>
    <dgm:pt modelId="{8D03295C-5729-4D84-8525-26DD56146172}" type="sibTrans" cxnId="{91BB3A86-6CE7-4CF8-BF2A-934DFA8FF66B}">
      <dgm:prSet/>
      <dgm:spPr/>
      <dgm:t>
        <a:bodyPr/>
        <a:lstStyle/>
        <a:p>
          <a:endParaRPr lang="en-US"/>
        </a:p>
      </dgm:t>
    </dgm:pt>
    <dgm:pt modelId="{807B1D48-0C0C-4A34-9723-D41895C5B86A}">
      <dgm:prSet/>
      <dgm:spPr>
        <a:solidFill>
          <a:schemeClr val="tx1">
            <a:lumMod val="65000"/>
            <a:lumOff val="35000"/>
          </a:schemeClr>
        </a:solidFill>
      </dgm:spPr>
      <dgm:t>
        <a:bodyPr/>
        <a:lstStyle/>
        <a:p>
          <a:r>
            <a:rPr lang="en-US"/>
            <a:t>Diagrams</a:t>
          </a:r>
        </a:p>
      </dgm:t>
    </dgm:pt>
    <dgm:pt modelId="{8F393BA2-9F50-4566-92ED-54959C695D0A}" type="parTrans" cxnId="{1A8631FF-5841-40B6-8DAD-106EEBB0CF9B}">
      <dgm:prSet/>
      <dgm:spPr/>
      <dgm:t>
        <a:bodyPr/>
        <a:lstStyle/>
        <a:p>
          <a:endParaRPr lang="en-US"/>
        </a:p>
      </dgm:t>
    </dgm:pt>
    <dgm:pt modelId="{7E7899D3-3012-4BE0-87F3-76A97CC65013}" type="sibTrans" cxnId="{1A8631FF-5841-40B6-8DAD-106EEBB0CF9B}">
      <dgm:prSet/>
      <dgm:spPr/>
      <dgm:t>
        <a:bodyPr/>
        <a:lstStyle/>
        <a:p>
          <a:endParaRPr lang="en-US"/>
        </a:p>
      </dgm:t>
    </dgm:pt>
    <dgm:pt modelId="{BB5A4EBB-817E-4CEC-A300-057BA7A8978F}">
      <dgm:prSet/>
      <dgm:spPr>
        <a:solidFill>
          <a:schemeClr val="tx1">
            <a:lumMod val="65000"/>
            <a:lumOff val="35000"/>
          </a:schemeClr>
        </a:solidFill>
      </dgm:spPr>
      <dgm:t>
        <a:bodyPr/>
        <a:lstStyle/>
        <a:p>
          <a:r>
            <a:rPr lang="en-US"/>
            <a:t>Sprint 7 Recap</a:t>
          </a:r>
        </a:p>
      </dgm:t>
    </dgm:pt>
    <dgm:pt modelId="{18F5400D-DD82-45C8-9358-007AE04B3C60}" type="parTrans" cxnId="{EF4D697C-74B1-4F4D-9DD5-413029CCA134}">
      <dgm:prSet/>
      <dgm:spPr/>
      <dgm:t>
        <a:bodyPr/>
        <a:lstStyle/>
        <a:p>
          <a:endParaRPr lang="en-US"/>
        </a:p>
      </dgm:t>
    </dgm:pt>
    <dgm:pt modelId="{0C088ACC-2EBD-4861-BFE2-FA60703AFD5D}" type="sibTrans" cxnId="{EF4D697C-74B1-4F4D-9DD5-413029CCA134}">
      <dgm:prSet/>
      <dgm:spPr/>
      <dgm:t>
        <a:bodyPr/>
        <a:lstStyle/>
        <a:p>
          <a:endParaRPr lang="en-US"/>
        </a:p>
      </dgm:t>
    </dgm:pt>
    <dgm:pt modelId="{21D14D0D-963E-4A4B-B3DF-1708AA2A0DFC}">
      <dgm:prSet/>
      <dgm:spPr>
        <a:solidFill>
          <a:schemeClr val="tx1">
            <a:lumMod val="65000"/>
            <a:lumOff val="35000"/>
          </a:schemeClr>
        </a:solidFill>
      </dgm:spPr>
      <dgm:t>
        <a:bodyPr/>
        <a:lstStyle/>
        <a:p>
          <a:r>
            <a:rPr lang="en-US"/>
            <a:t>Product Backlog</a:t>
          </a:r>
        </a:p>
      </dgm:t>
    </dgm:pt>
    <dgm:pt modelId="{8B8C5D4E-A0D7-4A71-B338-A52E46EB47E6}" type="parTrans" cxnId="{DE1C146D-1505-4683-B7CC-7E96CB49F277}">
      <dgm:prSet/>
      <dgm:spPr/>
      <dgm:t>
        <a:bodyPr/>
        <a:lstStyle/>
        <a:p>
          <a:endParaRPr lang="en-US"/>
        </a:p>
      </dgm:t>
    </dgm:pt>
    <dgm:pt modelId="{39E6E258-2016-4A77-96D7-41ED0651C754}" type="sibTrans" cxnId="{DE1C146D-1505-4683-B7CC-7E96CB49F277}">
      <dgm:prSet/>
      <dgm:spPr/>
      <dgm:t>
        <a:bodyPr/>
        <a:lstStyle/>
        <a:p>
          <a:endParaRPr lang="en-US"/>
        </a:p>
      </dgm:t>
    </dgm:pt>
    <dgm:pt modelId="{3737BD95-8D86-408A-9935-D98FFD831755}">
      <dgm:prSet/>
      <dgm:spPr>
        <a:solidFill>
          <a:schemeClr val="tx1">
            <a:lumMod val="65000"/>
            <a:lumOff val="35000"/>
          </a:schemeClr>
        </a:solidFill>
      </dgm:spPr>
      <dgm:t>
        <a:bodyPr/>
        <a:lstStyle/>
        <a:p>
          <a:r>
            <a:rPr lang="en-US"/>
            <a:t>Sprint 8 Backlog</a:t>
          </a:r>
        </a:p>
      </dgm:t>
    </dgm:pt>
    <dgm:pt modelId="{7E830533-DAE5-438D-85EC-304825BC2ABE}" type="parTrans" cxnId="{10A6ADF2-8413-44A1-8BAD-384CB44DFB2A}">
      <dgm:prSet/>
      <dgm:spPr/>
      <dgm:t>
        <a:bodyPr/>
        <a:lstStyle/>
        <a:p>
          <a:endParaRPr lang="en-US"/>
        </a:p>
      </dgm:t>
    </dgm:pt>
    <dgm:pt modelId="{5EADCD1E-9E74-48C9-ACBB-4C95C03AE88F}" type="sibTrans" cxnId="{10A6ADF2-8413-44A1-8BAD-384CB44DFB2A}">
      <dgm:prSet/>
      <dgm:spPr/>
      <dgm:t>
        <a:bodyPr/>
        <a:lstStyle/>
        <a:p>
          <a:endParaRPr lang="en-US"/>
        </a:p>
      </dgm:t>
    </dgm:pt>
    <dgm:pt modelId="{CCB9043A-26D9-47B6-ACF6-E63CBE6C95CA}">
      <dgm:prSet/>
      <dgm:spPr>
        <a:solidFill>
          <a:schemeClr val="tx1">
            <a:lumMod val="65000"/>
            <a:lumOff val="35000"/>
          </a:schemeClr>
        </a:solidFill>
      </dgm:spPr>
      <dgm:t>
        <a:bodyPr/>
        <a:lstStyle/>
        <a:p>
          <a:r>
            <a:rPr lang="en-US"/>
            <a:t>Metrics</a:t>
          </a:r>
        </a:p>
      </dgm:t>
    </dgm:pt>
    <dgm:pt modelId="{7C0244EE-64FA-4567-9409-19DA2091DBCF}" type="parTrans" cxnId="{E0BABD66-E4C3-45B2-A0D4-FC76AC955142}">
      <dgm:prSet/>
      <dgm:spPr/>
      <dgm:t>
        <a:bodyPr/>
        <a:lstStyle/>
        <a:p>
          <a:endParaRPr lang="en-US"/>
        </a:p>
      </dgm:t>
    </dgm:pt>
    <dgm:pt modelId="{D0CF770A-13C3-4ADC-A20C-4D6EDF29F1C0}" type="sibTrans" cxnId="{E0BABD66-E4C3-45B2-A0D4-FC76AC955142}">
      <dgm:prSet/>
      <dgm:spPr/>
      <dgm:t>
        <a:bodyPr/>
        <a:lstStyle/>
        <a:p>
          <a:endParaRPr lang="en-US"/>
        </a:p>
      </dgm:t>
    </dgm:pt>
    <dgm:pt modelId="{E6C4B70D-3100-4383-97CB-EC5A5A30B171}">
      <dgm:prSet/>
      <dgm:spPr>
        <a:solidFill>
          <a:schemeClr val="tx1">
            <a:lumMod val="65000"/>
            <a:lumOff val="35000"/>
          </a:schemeClr>
        </a:solidFill>
      </dgm:spPr>
      <dgm:t>
        <a:bodyPr/>
        <a:lstStyle/>
        <a:p>
          <a:r>
            <a:rPr lang="en-US"/>
            <a:t>Retrospective</a:t>
          </a:r>
        </a:p>
      </dgm:t>
    </dgm:pt>
    <dgm:pt modelId="{06484975-35FF-46E3-BADE-49872A5FD859}" type="parTrans" cxnId="{715443AF-EDA2-4643-8EEC-C34F2C94191D}">
      <dgm:prSet/>
      <dgm:spPr/>
      <dgm:t>
        <a:bodyPr/>
        <a:lstStyle/>
        <a:p>
          <a:endParaRPr lang="en-US"/>
        </a:p>
      </dgm:t>
    </dgm:pt>
    <dgm:pt modelId="{DE0A787C-58F9-4BC9-88F0-5C36C6F3C608}" type="sibTrans" cxnId="{715443AF-EDA2-4643-8EEC-C34F2C94191D}">
      <dgm:prSet/>
      <dgm:spPr/>
      <dgm:t>
        <a:bodyPr/>
        <a:lstStyle/>
        <a:p>
          <a:endParaRPr lang="en-US"/>
        </a:p>
      </dgm:t>
    </dgm:pt>
    <dgm:pt modelId="{79C6C828-1DD3-44A2-A3A0-E181EFDBE2F3}">
      <dgm:prSet/>
      <dgm:spPr>
        <a:solidFill>
          <a:schemeClr val="tx1">
            <a:lumMod val="65000"/>
            <a:lumOff val="35000"/>
          </a:schemeClr>
        </a:solidFill>
      </dgm:spPr>
      <dgm:t>
        <a:bodyPr/>
        <a:lstStyle/>
        <a:p>
          <a:r>
            <a:rPr lang="en-US"/>
            <a:t>Sprint 7 Vs Sprint 8</a:t>
          </a:r>
        </a:p>
      </dgm:t>
    </dgm:pt>
    <dgm:pt modelId="{D0E0DB82-B96E-43EB-A80E-E536F0BD8481}" type="parTrans" cxnId="{F781DDC1-E87B-4696-BB0A-121E50981BBC}">
      <dgm:prSet/>
      <dgm:spPr/>
      <dgm:t>
        <a:bodyPr/>
        <a:lstStyle/>
        <a:p>
          <a:endParaRPr lang="en-US"/>
        </a:p>
      </dgm:t>
    </dgm:pt>
    <dgm:pt modelId="{A94E3AD2-A8BB-4C66-ADC7-D550694178EF}" type="sibTrans" cxnId="{F781DDC1-E87B-4696-BB0A-121E50981BBC}">
      <dgm:prSet/>
      <dgm:spPr/>
      <dgm:t>
        <a:bodyPr/>
        <a:lstStyle/>
        <a:p>
          <a:endParaRPr lang="en-US"/>
        </a:p>
      </dgm:t>
    </dgm:pt>
    <dgm:pt modelId="{08E7CA82-7A6D-47C4-9ECB-827CAC52043C}">
      <dgm:prSet/>
      <dgm:spPr>
        <a:solidFill>
          <a:schemeClr val="tx1">
            <a:lumMod val="65000"/>
            <a:lumOff val="35000"/>
          </a:schemeClr>
        </a:solidFill>
      </dgm:spPr>
      <dgm:t>
        <a:bodyPr/>
        <a:lstStyle/>
        <a:p>
          <a:r>
            <a:rPr lang="en-US"/>
            <a:t>Project Demo</a:t>
          </a:r>
        </a:p>
      </dgm:t>
    </dgm:pt>
    <dgm:pt modelId="{C4B3DF94-31E6-40B0-B8AD-0483317CE8F2}" type="parTrans" cxnId="{2CFF58D5-2C45-494F-83A8-7C843E42E2EB}">
      <dgm:prSet/>
      <dgm:spPr/>
      <dgm:t>
        <a:bodyPr/>
        <a:lstStyle/>
        <a:p>
          <a:endParaRPr lang="en-US"/>
        </a:p>
      </dgm:t>
    </dgm:pt>
    <dgm:pt modelId="{A65D3A00-6CE1-4732-8EE3-D6D49AD69298}" type="sibTrans" cxnId="{2CFF58D5-2C45-494F-83A8-7C843E42E2EB}">
      <dgm:prSet/>
      <dgm:spPr/>
      <dgm:t>
        <a:bodyPr/>
        <a:lstStyle/>
        <a:p>
          <a:endParaRPr lang="en-US"/>
        </a:p>
      </dgm:t>
    </dgm:pt>
    <dgm:pt modelId="{226003D0-FC8C-4E3D-BCC3-54F12B32DE5F}">
      <dgm:prSet/>
      <dgm:spPr>
        <a:solidFill>
          <a:schemeClr val="tx1">
            <a:lumMod val="65000"/>
            <a:lumOff val="35000"/>
          </a:schemeClr>
        </a:solidFill>
      </dgm:spPr>
      <dgm:t>
        <a:bodyPr/>
        <a:lstStyle/>
        <a:p>
          <a:r>
            <a:rPr lang="en-US"/>
            <a:t>Git-hub Link</a:t>
          </a:r>
        </a:p>
      </dgm:t>
    </dgm:pt>
    <dgm:pt modelId="{ACB40BC8-38F2-466B-9CC8-E8163982682C}" type="parTrans" cxnId="{B75D5263-01F8-4BC8-9991-72B3D55B3F90}">
      <dgm:prSet/>
      <dgm:spPr/>
      <dgm:t>
        <a:bodyPr/>
        <a:lstStyle/>
        <a:p>
          <a:endParaRPr lang="en-US"/>
        </a:p>
      </dgm:t>
    </dgm:pt>
    <dgm:pt modelId="{63B9703E-134B-4651-83FF-B72929B79479}" type="sibTrans" cxnId="{B75D5263-01F8-4BC8-9991-72B3D55B3F90}">
      <dgm:prSet/>
      <dgm:spPr/>
      <dgm:t>
        <a:bodyPr/>
        <a:lstStyle/>
        <a:p>
          <a:endParaRPr lang="en-US"/>
        </a:p>
      </dgm:t>
    </dgm:pt>
    <dgm:pt modelId="{682A0F2C-837D-4015-84DA-AF5200361C8C}">
      <dgm:prSet/>
      <dgm:spPr>
        <a:solidFill>
          <a:schemeClr val="tx1">
            <a:lumMod val="65000"/>
            <a:lumOff val="35000"/>
          </a:schemeClr>
        </a:solidFill>
      </dgm:spPr>
      <dgm:t>
        <a:bodyPr/>
        <a:lstStyle/>
        <a:p>
          <a:r>
            <a:rPr lang="en-US"/>
            <a:t>Live Application Demo</a:t>
          </a:r>
        </a:p>
      </dgm:t>
    </dgm:pt>
    <dgm:pt modelId="{A1AC9FF6-F885-414B-8C9A-E1312BEAF55E}" type="parTrans" cxnId="{FD0F0501-4550-45D7-9F41-A5F451D83A80}">
      <dgm:prSet/>
      <dgm:spPr/>
      <dgm:t>
        <a:bodyPr/>
        <a:lstStyle/>
        <a:p>
          <a:endParaRPr lang="en-US"/>
        </a:p>
      </dgm:t>
    </dgm:pt>
    <dgm:pt modelId="{705053D2-470F-415B-9412-691A08BA92FC}" type="sibTrans" cxnId="{FD0F0501-4550-45D7-9F41-A5F451D83A80}">
      <dgm:prSet/>
      <dgm:spPr/>
      <dgm:t>
        <a:bodyPr/>
        <a:lstStyle/>
        <a:p>
          <a:endParaRPr lang="en-US"/>
        </a:p>
      </dgm:t>
    </dgm:pt>
    <dgm:pt modelId="{9BD9278E-E2AF-4935-ACA1-C75FE3ECBF01}" type="pres">
      <dgm:prSet presAssocID="{B3119785-8213-46EE-89EC-C5CD7F327296}" presName="diagram" presStyleCnt="0">
        <dgm:presLayoutVars>
          <dgm:dir/>
          <dgm:resizeHandles val="exact"/>
        </dgm:presLayoutVars>
      </dgm:prSet>
      <dgm:spPr/>
    </dgm:pt>
    <dgm:pt modelId="{78473C24-CA18-4F4B-967A-4ABB7F7AA8B0}" type="pres">
      <dgm:prSet presAssocID="{3C58AC3C-2469-440C-927F-1490BAEF7C6C}" presName="node" presStyleLbl="node1" presStyleIdx="0" presStyleCnt="18" custAng="0">
        <dgm:presLayoutVars>
          <dgm:bulletEnabled val="1"/>
        </dgm:presLayoutVars>
      </dgm:prSet>
      <dgm:spPr/>
    </dgm:pt>
    <dgm:pt modelId="{C43CBA35-7FAA-41DE-B707-36346AD318F7}" type="pres">
      <dgm:prSet presAssocID="{AF11F9C9-8030-4111-B4DF-C4E4261A12BF}" presName="sibTrans" presStyleCnt="0"/>
      <dgm:spPr/>
    </dgm:pt>
    <dgm:pt modelId="{7B492685-8458-4762-8C85-568CA18AF1DC}" type="pres">
      <dgm:prSet presAssocID="{476D9F71-4CE4-485C-9F12-4CF6D0301986}" presName="node" presStyleLbl="node1" presStyleIdx="1" presStyleCnt="18" custAng="0">
        <dgm:presLayoutVars>
          <dgm:bulletEnabled val="1"/>
        </dgm:presLayoutVars>
      </dgm:prSet>
      <dgm:spPr/>
    </dgm:pt>
    <dgm:pt modelId="{8A7E3F93-B4EB-4640-8916-CD90D04166AB}" type="pres">
      <dgm:prSet presAssocID="{4805C62D-DD82-4C58-8140-E6B1A211C8B8}" presName="sibTrans" presStyleCnt="0"/>
      <dgm:spPr/>
    </dgm:pt>
    <dgm:pt modelId="{EFC3A341-C0B3-4D7E-990A-150225000DDD}" type="pres">
      <dgm:prSet presAssocID="{DABA2E55-2DF2-4428-A8AB-D4B1016939EC}" presName="node" presStyleLbl="node1" presStyleIdx="2" presStyleCnt="18" custAng="0">
        <dgm:presLayoutVars>
          <dgm:bulletEnabled val="1"/>
        </dgm:presLayoutVars>
      </dgm:prSet>
      <dgm:spPr/>
    </dgm:pt>
    <dgm:pt modelId="{89CACA57-6BE5-4804-844A-B0C1E001C2DA}" type="pres">
      <dgm:prSet presAssocID="{33FC488E-3FDC-4A40-82C2-4E9A16E4F143}" presName="sibTrans" presStyleCnt="0"/>
      <dgm:spPr/>
    </dgm:pt>
    <dgm:pt modelId="{B073B5C8-0AC3-43F0-AFED-58193900F834}" type="pres">
      <dgm:prSet presAssocID="{9E3A904A-A04E-4719-8CA2-F8054377CF08}" presName="node" presStyleLbl="node1" presStyleIdx="3" presStyleCnt="18" custAng="0">
        <dgm:presLayoutVars>
          <dgm:bulletEnabled val="1"/>
        </dgm:presLayoutVars>
      </dgm:prSet>
      <dgm:spPr/>
    </dgm:pt>
    <dgm:pt modelId="{697D0C52-FE2A-485D-AE8D-F0F990073FF6}" type="pres">
      <dgm:prSet presAssocID="{BA964C04-82DD-4D39-8B20-FB32F037F782}" presName="sibTrans" presStyleCnt="0"/>
      <dgm:spPr/>
    </dgm:pt>
    <dgm:pt modelId="{E8DA449B-C560-461A-A33B-5F468929C67A}" type="pres">
      <dgm:prSet presAssocID="{DC4E77BE-A847-46AE-B78A-BCAA2F9CC9E0}" presName="node" presStyleLbl="node1" presStyleIdx="4" presStyleCnt="18" custAng="0">
        <dgm:presLayoutVars>
          <dgm:bulletEnabled val="1"/>
        </dgm:presLayoutVars>
      </dgm:prSet>
      <dgm:spPr/>
    </dgm:pt>
    <dgm:pt modelId="{6FF99799-E05C-440F-8E52-C9F68395CEDD}" type="pres">
      <dgm:prSet presAssocID="{DD312049-902F-4E8A-8756-522120210625}" presName="sibTrans" presStyleCnt="0"/>
      <dgm:spPr/>
    </dgm:pt>
    <dgm:pt modelId="{764D5E93-B955-4C48-B4F3-6300F65A3485}" type="pres">
      <dgm:prSet presAssocID="{27B46BB4-207E-4934-8389-3C5109BD7915}" presName="node" presStyleLbl="node1" presStyleIdx="5" presStyleCnt="18">
        <dgm:presLayoutVars>
          <dgm:bulletEnabled val="1"/>
        </dgm:presLayoutVars>
      </dgm:prSet>
      <dgm:spPr/>
    </dgm:pt>
    <dgm:pt modelId="{2657DB69-9C0E-49FE-A3A1-3C993BA3D177}" type="pres">
      <dgm:prSet presAssocID="{C82EC829-E8D6-4223-9EE8-DAECD0039AF5}" presName="sibTrans" presStyleCnt="0"/>
      <dgm:spPr/>
    </dgm:pt>
    <dgm:pt modelId="{DF764029-97F7-4D67-B7A5-A3864AC92BCC}" type="pres">
      <dgm:prSet presAssocID="{EAE089DD-2EC7-4C4B-A8D9-91C3C39C761F}" presName="node" presStyleLbl="node1" presStyleIdx="6" presStyleCnt="18">
        <dgm:presLayoutVars>
          <dgm:bulletEnabled val="1"/>
        </dgm:presLayoutVars>
      </dgm:prSet>
      <dgm:spPr/>
    </dgm:pt>
    <dgm:pt modelId="{F37766DA-7C0E-448A-80B4-FD1A5199CAE2}" type="pres">
      <dgm:prSet presAssocID="{55E0D648-A3A8-4933-AE88-64C39385D7CC}" presName="sibTrans" presStyleCnt="0"/>
      <dgm:spPr/>
    </dgm:pt>
    <dgm:pt modelId="{191789DF-8E64-4E42-8B27-EE5B77FA13F8}" type="pres">
      <dgm:prSet presAssocID="{EEADDFB2-F9C2-4609-B3E9-8E0EE3F11C27}" presName="node" presStyleLbl="node1" presStyleIdx="7" presStyleCnt="18">
        <dgm:presLayoutVars>
          <dgm:bulletEnabled val="1"/>
        </dgm:presLayoutVars>
      </dgm:prSet>
      <dgm:spPr/>
    </dgm:pt>
    <dgm:pt modelId="{375926A6-8A70-45BB-812B-0F5D59335D0B}" type="pres">
      <dgm:prSet presAssocID="{8D03295C-5729-4D84-8525-26DD56146172}" presName="sibTrans" presStyleCnt="0"/>
      <dgm:spPr/>
    </dgm:pt>
    <dgm:pt modelId="{669318DA-0E52-49BF-807A-906979CADF00}" type="pres">
      <dgm:prSet presAssocID="{807B1D48-0C0C-4A34-9723-D41895C5B86A}" presName="node" presStyleLbl="node1" presStyleIdx="8" presStyleCnt="18" custAng="0">
        <dgm:presLayoutVars>
          <dgm:bulletEnabled val="1"/>
        </dgm:presLayoutVars>
      </dgm:prSet>
      <dgm:spPr/>
    </dgm:pt>
    <dgm:pt modelId="{AB07A8DB-9A05-433B-8CBC-CC2E249CCB5D}" type="pres">
      <dgm:prSet presAssocID="{7E7899D3-3012-4BE0-87F3-76A97CC65013}" presName="sibTrans" presStyleCnt="0"/>
      <dgm:spPr/>
    </dgm:pt>
    <dgm:pt modelId="{F052205F-0B78-4C32-B87C-2F1D23B15DE2}" type="pres">
      <dgm:prSet presAssocID="{BB5A4EBB-817E-4CEC-A300-057BA7A8978F}" presName="node" presStyleLbl="node1" presStyleIdx="9" presStyleCnt="18">
        <dgm:presLayoutVars>
          <dgm:bulletEnabled val="1"/>
        </dgm:presLayoutVars>
      </dgm:prSet>
      <dgm:spPr/>
    </dgm:pt>
    <dgm:pt modelId="{AD33B6C6-5629-4D59-AB8F-58F696EEB19C}" type="pres">
      <dgm:prSet presAssocID="{0C088ACC-2EBD-4861-BFE2-FA60703AFD5D}" presName="sibTrans" presStyleCnt="0"/>
      <dgm:spPr/>
    </dgm:pt>
    <dgm:pt modelId="{3B63D3F2-E1BA-4B09-BC03-BE6D47BEEB1A}" type="pres">
      <dgm:prSet presAssocID="{21D14D0D-963E-4A4B-B3DF-1708AA2A0DFC}" presName="node" presStyleLbl="node1" presStyleIdx="10" presStyleCnt="18">
        <dgm:presLayoutVars>
          <dgm:bulletEnabled val="1"/>
        </dgm:presLayoutVars>
      </dgm:prSet>
      <dgm:spPr/>
    </dgm:pt>
    <dgm:pt modelId="{D2D90EDA-823C-4FB3-828C-8D7FEC3F9D8E}" type="pres">
      <dgm:prSet presAssocID="{39E6E258-2016-4A77-96D7-41ED0651C754}" presName="sibTrans" presStyleCnt="0"/>
      <dgm:spPr/>
    </dgm:pt>
    <dgm:pt modelId="{A0825CA7-76C7-470A-90AF-079CFDAA4636}" type="pres">
      <dgm:prSet presAssocID="{3737BD95-8D86-408A-9935-D98FFD831755}" presName="node" presStyleLbl="node1" presStyleIdx="11" presStyleCnt="18">
        <dgm:presLayoutVars>
          <dgm:bulletEnabled val="1"/>
        </dgm:presLayoutVars>
      </dgm:prSet>
      <dgm:spPr/>
    </dgm:pt>
    <dgm:pt modelId="{8A73BC88-61D5-4E56-8548-365BACB1C5EF}" type="pres">
      <dgm:prSet presAssocID="{5EADCD1E-9E74-48C9-ACBB-4C95C03AE88F}" presName="sibTrans" presStyleCnt="0"/>
      <dgm:spPr/>
    </dgm:pt>
    <dgm:pt modelId="{37AA6D2D-3587-4501-94D0-997C70BF4D78}" type="pres">
      <dgm:prSet presAssocID="{CCB9043A-26D9-47B6-ACF6-E63CBE6C95CA}" presName="node" presStyleLbl="node1" presStyleIdx="12" presStyleCnt="18" custAng="0">
        <dgm:presLayoutVars>
          <dgm:bulletEnabled val="1"/>
        </dgm:presLayoutVars>
      </dgm:prSet>
      <dgm:spPr/>
    </dgm:pt>
    <dgm:pt modelId="{E8BDDA40-4C9A-4AD3-A186-17A8CA029D79}" type="pres">
      <dgm:prSet presAssocID="{D0CF770A-13C3-4ADC-A20C-4D6EDF29F1C0}" presName="sibTrans" presStyleCnt="0"/>
      <dgm:spPr/>
    </dgm:pt>
    <dgm:pt modelId="{02A708CA-4F16-46A5-94CC-1019682C7DB1}" type="pres">
      <dgm:prSet presAssocID="{E6C4B70D-3100-4383-97CB-EC5A5A30B171}" presName="node" presStyleLbl="node1" presStyleIdx="13" presStyleCnt="18" custAng="0">
        <dgm:presLayoutVars>
          <dgm:bulletEnabled val="1"/>
        </dgm:presLayoutVars>
      </dgm:prSet>
      <dgm:spPr/>
    </dgm:pt>
    <dgm:pt modelId="{244771DB-EDF5-4F1D-82E2-657D04CD0420}" type="pres">
      <dgm:prSet presAssocID="{DE0A787C-58F9-4BC9-88F0-5C36C6F3C608}" presName="sibTrans" presStyleCnt="0"/>
      <dgm:spPr/>
    </dgm:pt>
    <dgm:pt modelId="{F4FA7E33-E7FC-4298-AD12-4450611A7244}" type="pres">
      <dgm:prSet presAssocID="{79C6C828-1DD3-44A2-A3A0-E181EFDBE2F3}" presName="node" presStyleLbl="node1" presStyleIdx="14" presStyleCnt="18">
        <dgm:presLayoutVars>
          <dgm:bulletEnabled val="1"/>
        </dgm:presLayoutVars>
      </dgm:prSet>
      <dgm:spPr/>
    </dgm:pt>
    <dgm:pt modelId="{F6F1F885-9EEA-49C2-AE28-172F0D9AA143}" type="pres">
      <dgm:prSet presAssocID="{A94E3AD2-A8BB-4C66-ADC7-D550694178EF}" presName="sibTrans" presStyleCnt="0"/>
      <dgm:spPr/>
    </dgm:pt>
    <dgm:pt modelId="{0B0AD1EB-D902-4D8C-A7CE-CE1233838FAB}" type="pres">
      <dgm:prSet presAssocID="{08E7CA82-7A6D-47C4-9ECB-827CAC52043C}" presName="node" presStyleLbl="node1" presStyleIdx="15" presStyleCnt="18">
        <dgm:presLayoutVars>
          <dgm:bulletEnabled val="1"/>
        </dgm:presLayoutVars>
      </dgm:prSet>
      <dgm:spPr/>
    </dgm:pt>
    <dgm:pt modelId="{3D13B040-8917-4356-9DF6-D6C56ED2ABA4}" type="pres">
      <dgm:prSet presAssocID="{A65D3A00-6CE1-4732-8EE3-D6D49AD69298}" presName="sibTrans" presStyleCnt="0"/>
      <dgm:spPr/>
    </dgm:pt>
    <dgm:pt modelId="{037215BA-C272-46AD-B931-560AA508D6BD}" type="pres">
      <dgm:prSet presAssocID="{226003D0-FC8C-4E3D-BCC3-54F12B32DE5F}" presName="node" presStyleLbl="node1" presStyleIdx="16" presStyleCnt="18">
        <dgm:presLayoutVars>
          <dgm:bulletEnabled val="1"/>
        </dgm:presLayoutVars>
      </dgm:prSet>
      <dgm:spPr/>
    </dgm:pt>
    <dgm:pt modelId="{0986AABB-9F3B-400C-8E2D-03656544DB4A}" type="pres">
      <dgm:prSet presAssocID="{63B9703E-134B-4651-83FF-B72929B79479}" presName="sibTrans" presStyleCnt="0"/>
      <dgm:spPr/>
    </dgm:pt>
    <dgm:pt modelId="{14AC12BB-AEF8-41EE-9450-EAE2A979573C}" type="pres">
      <dgm:prSet presAssocID="{682A0F2C-837D-4015-84DA-AF5200361C8C}" presName="node" presStyleLbl="node1" presStyleIdx="17" presStyleCnt="18">
        <dgm:presLayoutVars>
          <dgm:bulletEnabled val="1"/>
        </dgm:presLayoutVars>
      </dgm:prSet>
      <dgm:spPr/>
    </dgm:pt>
  </dgm:ptLst>
  <dgm:cxnLst>
    <dgm:cxn modelId="{FD0F0501-4550-45D7-9F41-A5F451D83A80}" srcId="{B3119785-8213-46EE-89EC-C5CD7F327296}" destId="{682A0F2C-837D-4015-84DA-AF5200361C8C}" srcOrd="17" destOrd="0" parTransId="{A1AC9FF6-F885-414B-8C9A-E1312BEAF55E}" sibTransId="{705053D2-470F-415B-9412-691A08BA92FC}"/>
    <dgm:cxn modelId="{F92D6912-217F-4C60-9AE0-8E127BBB84BD}" type="presOf" srcId="{807B1D48-0C0C-4A34-9723-D41895C5B86A}" destId="{669318DA-0E52-49BF-807A-906979CADF00}" srcOrd="0" destOrd="0" presId="urn:microsoft.com/office/officeart/2005/8/layout/default"/>
    <dgm:cxn modelId="{EC8F1E22-CC6A-4C99-A058-76318DA0FFF1}" type="presOf" srcId="{DABA2E55-2DF2-4428-A8AB-D4B1016939EC}" destId="{EFC3A341-C0B3-4D7E-990A-150225000DDD}" srcOrd="0" destOrd="0" presId="urn:microsoft.com/office/officeart/2005/8/layout/default"/>
    <dgm:cxn modelId="{D7759825-8D3B-4C41-BC23-EDF370778667}" type="presOf" srcId="{21D14D0D-963E-4A4B-B3DF-1708AA2A0DFC}" destId="{3B63D3F2-E1BA-4B09-BC03-BE6D47BEEB1A}" srcOrd="0" destOrd="0" presId="urn:microsoft.com/office/officeart/2005/8/layout/default"/>
    <dgm:cxn modelId="{BDFCA531-0390-407B-BC75-EBED18CA4FB2}" type="presOf" srcId="{E6C4B70D-3100-4383-97CB-EC5A5A30B171}" destId="{02A708CA-4F16-46A5-94CC-1019682C7DB1}" srcOrd="0" destOrd="0" presId="urn:microsoft.com/office/officeart/2005/8/layout/default"/>
    <dgm:cxn modelId="{70F37932-A7E3-4A05-B985-AE6C30947720}" type="presOf" srcId="{08E7CA82-7A6D-47C4-9ECB-827CAC52043C}" destId="{0B0AD1EB-D902-4D8C-A7CE-CE1233838FAB}" srcOrd="0" destOrd="0" presId="urn:microsoft.com/office/officeart/2005/8/layout/default"/>
    <dgm:cxn modelId="{61287C41-91C8-45F0-88C6-9A0B8F59869D}" type="presOf" srcId="{9E3A904A-A04E-4719-8CA2-F8054377CF08}" destId="{B073B5C8-0AC3-43F0-AFED-58193900F834}" srcOrd="0" destOrd="0" presId="urn:microsoft.com/office/officeart/2005/8/layout/default"/>
    <dgm:cxn modelId="{D937CE61-A005-4F6A-958E-10BD7055C9E9}" type="presOf" srcId="{27B46BB4-207E-4934-8389-3C5109BD7915}" destId="{764D5E93-B955-4C48-B4F3-6300F65A3485}" srcOrd="0" destOrd="0" presId="urn:microsoft.com/office/officeart/2005/8/layout/default"/>
    <dgm:cxn modelId="{CB6F3A43-B81C-4AD4-9A3C-944F081F6CA5}" type="presOf" srcId="{EAE089DD-2EC7-4C4B-A8D9-91C3C39C761F}" destId="{DF764029-97F7-4D67-B7A5-A3864AC92BCC}" srcOrd="0" destOrd="0" presId="urn:microsoft.com/office/officeart/2005/8/layout/default"/>
    <dgm:cxn modelId="{B75D5263-01F8-4BC8-9991-72B3D55B3F90}" srcId="{B3119785-8213-46EE-89EC-C5CD7F327296}" destId="{226003D0-FC8C-4E3D-BCC3-54F12B32DE5F}" srcOrd="16" destOrd="0" parTransId="{ACB40BC8-38F2-466B-9CC8-E8163982682C}" sibTransId="{63B9703E-134B-4651-83FF-B72929B79479}"/>
    <dgm:cxn modelId="{E0BABD66-E4C3-45B2-A0D4-FC76AC955142}" srcId="{B3119785-8213-46EE-89EC-C5CD7F327296}" destId="{CCB9043A-26D9-47B6-ACF6-E63CBE6C95CA}" srcOrd="12" destOrd="0" parTransId="{7C0244EE-64FA-4567-9409-19DA2091DBCF}" sibTransId="{D0CF770A-13C3-4ADC-A20C-4D6EDF29F1C0}"/>
    <dgm:cxn modelId="{9E41056C-7F69-4785-BB7F-00B6900FB226}" type="presOf" srcId="{79C6C828-1DD3-44A2-A3A0-E181EFDBE2F3}" destId="{F4FA7E33-E7FC-4298-AD12-4450611A7244}" srcOrd="0" destOrd="0" presId="urn:microsoft.com/office/officeart/2005/8/layout/default"/>
    <dgm:cxn modelId="{DE1C146D-1505-4683-B7CC-7E96CB49F277}" srcId="{B3119785-8213-46EE-89EC-C5CD7F327296}" destId="{21D14D0D-963E-4A4B-B3DF-1708AA2A0DFC}" srcOrd="10" destOrd="0" parTransId="{8B8C5D4E-A0D7-4A71-B338-A52E46EB47E6}" sibTransId="{39E6E258-2016-4A77-96D7-41ED0651C754}"/>
    <dgm:cxn modelId="{A3F48B4F-BEE2-4DE7-A300-DC6FC35D39E5}" type="presOf" srcId="{226003D0-FC8C-4E3D-BCC3-54F12B32DE5F}" destId="{037215BA-C272-46AD-B931-560AA508D6BD}" srcOrd="0" destOrd="0" presId="urn:microsoft.com/office/officeart/2005/8/layout/default"/>
    <dgm:cxn modelId="{615F9472-F6F1-4121-8CF2-87F8281CE849}" srcId="{B3119785-8213-46EE-89EC-C5CD7F327296}" destId="{27B46BB4-207E-4934-8389-3C5109BD7915}" srcOrd="5" destOrd="0" parTransId="{AFD423A4-C0C2-425D-ABF7-65F950EE7550}" sibTransId="{C82EC829-E8D6-4223-9EE8-DAECD0039AF5}"/>
    <dgm:cxn modelId="{EF4D697C-74B1-4F4D-9DD5-413029CCA134}" srcId="{B3119785-8213-46EE-89EC-C5CD7F327296}" destId="{BB5A4EBB-817E-4CEC-A300-057BA7A8978F}" srcOrd="9" destOrd="0" parTransId="{18F5400D-DD82-45C8-9358-007AE04B3C60}" sibTransId="{0C088ACC-2EBD-4861-BFE2-FA60703AFD5D}"/>
    <dgm:cxn modelId="{91BB3A86-6CE7-4CF8-BF2A-934DFA8FF66B}" srcId="{B3119785-8213-46EE-89EC-C5CD7F327296}" destId="{EEADDFB2-F9C2-4609-B3E9-8E0EE3F11C27}" srcOrd="7" destOrd="0" parTransId="{27A694A0-2F3D-49C1-B799-FC32EB191FC7}" sibTransId="{8D03295C-5729-4D84-8525-26DD56146172}"/>
    <dgm:cxn modelId="{1BD33587-0756-4A71-8804-13FCE4FA6949}" type="presOf" srcId="{3C58AC3C-2469-440C-927F-1490BAEF7C6C}" destId="{78473C24-CA18-4F4B-967A-4ABB7F7AA8B0}" srcOrd="0" destOrd="0" presId="urn:microsoft.com/office/officeart/2005/8/layout/default"/>
    <dgm:cxn modelId="{72F4D18A-2443-4DF9-9F48-317204C30913}" srcId="{B3119785-8213-46EE-89EC-C5CD7F327296}" destId="{9E3A904A-A04E-4719-8CA2-F8054377CF08}" srcOrd="3" destOrd="0" parTransId="{7037B382-4971-4876-98E9-C0593D001FA1}" sibTransId="{BA964C04-82DD-4D39-8B20-FB32F037F782}"/>
    <dgm:cxn modelId="{40CC8292-0A7C-4C5B-9C7C-084BE2C85372}" srcId="{B3119785-8213-46EE-89EC-C5CD7F327296}" destId="{DC4E77BE-A847-46AE-B78A-BCAA2F9CC9E0}" srcOrd="4" destOrd="0" parTransId="{60C171C5-839E-4F74-940F-73FA3F7857B5}" sibTransId="{DD312049-902F-4E8A-8756-522120210625}"/>
    <dgm:cxn modelId="{18F2F39F-231C-46D8-9DCA-CA78A1539599}" type="presOf" srcId="{BB5A4EBB-817E-4CEC-A300-057BA7A8978F}" destId="{F052205F-0B78-4C32-B87C-2F1D23B15DE2}" srcOrd="0" destOrd="0" presId="urn:microsoft.com/office/officeart/2005/8/layout/default"/>
    <dgm:cxn modelId="{1F7CF0A3-14EC-4128-9FAC-0C0C9C5C42FE}" type="presOf" srcId="{682A0F2C-837D-4015-84DA-AF5200361C8C}" destId="{14AC12BB-AEF8-41EE-9450-EAE2A979573C}" srcOrd="0" destOrd="0" presId="urn:microsoft.com/office/officeart/2005/8/layout/default"/>
    <dgm:cxn modelId="{A0B18EA4-99DE-45F5-9584-A69982878BE7}" type="presOf" srcId="{DC4E77BE-A847-46AE-B78A-BCAA2F9CC9E0}" destId="{E8DA449B-C560-461A-A33B-5F468929C67A}" srcOrd="0" destOrd="0" presId="urn:microsoft.com/office/officeart/2005/8/layout/default"/>
    <dgm:cxn modelId="{715443AF-EDA2-4643-8EEC-C34F2C94191D}" srcId="{B3119785-8213-46EE-89EC-C5CD7F327296}" destId="{E6C4B70D-3100-4383-97CB-EC5A5A30B171}" srcOrd="13" destOrd="0" parTransId="{06484975-35FF-46E3-BADE-49872A5FD859}" sibTransId="{DE0A787C-58F9-4BC9-88F0-5C36C6F3C608}"/>
    <dgm:cxn modelId="{9B43CFB0-450D-4190-B10F-62AC64B7D973}" type="presOf" srcId="{476D9F71-4CE4-485C-9F12-4CF6D0301986}" destId="{7B492685-8458-4762-8C85-568CA18AF1DC}" srcOrd="0" destOrd="0" presId="urn:microsoft.com/office/officeart/2005/8/layout/default"/>
    <dgm:cxn modelId="{BF8E1FB8-2E26-4FCB-BC6A-A6AD9C652462}" type="presOf" srcId="{3737BD95-8D86-408A-9935-D98FFD831755}" destId="{A0825CA7-76C7-470A-90AF-079CFDAA4636}" srcOrd="0" destOrd="0" presId="urn:microsoft.com/office/officeart/2005/8/layout/default"/>
    <dgm:cxn modelId="{0EA3E5B8-8262-4702-B3D6-C9A5EC4C4824}" srcId="{B3119785-8213-46EE-89EC-C5CD7F327296}" destId="{3C58AC3C-2469-440C-927F-1490BAEF7C6C}" srcOrd="0" destOrd="0" parTransId="{F19D65F3-6292-47D2-95D0-9B6CC8FE0B4A}" sibTransId="{AF11F9C9-8030-4111-B4DF-C4E4261A12BF}"/>
    <dgm:cxn modelId="{1F3888C0-E814-4CB5-BE55-9292DC2D6344}" srcId="{B3119785-8213-46EE-89EC-C5CD7F327296}" destId="{EAE089DD-2EC7-4C4B-A8D9-91C3C39C761F}" srcOrd="6" destOrd="0" parTransId="{EBE484F6-2244-4BB3-9743-886195452DE6}" sibTransId="{55E0D648-A3A8-4933-AE88-64C39385D7CC}"/>
    <dgm:cxn modelId="{1496C7C1-39D5-401D-89C7-49C01DE29CAE}" type="presOf" srcId="{CCB9043A-26D9-47B6-ACF6-E63CBE6C95CA}" destId="{37AA6D2D-3587-4501-94D0-997C70BF4D78}" srcOrd="0" destOrd="0" presId="urn:microsoft.com/office/officeart/2005/8/layout/default"/>
    <dgm:cxn modelId="{F781DDC1-E87B-4696-BB0A-121E50981BBC}" srcId="{B3119785-8213-46EE-89EC-C5CD7F327296}" destId="{79C6C828-1DD3-44A2-A3A0-E181EFDBE2F3}" srcOrd="14" destOrd="0" parTransId="{D0E0DB82-B96E-43EB-A80E-E536F0BD8481}" sibTransId="{A94E3AD2-A8BB-4C66-ADC7-D550694178EF}"/>
    <dgm:cxn modelId="{2CFF58D5-2C45-494F-83A8-7C843E42E2EB}" srcId="{B3119785-8213-46EE-89EC-C5CD7F327296}" destId="{08E7CA82-7A6D-47C4-9ECB-827CAC52043C}" srcOrd="15" destOrd="0" parTransId="{C4B3DF94-31E6-40B0-B8AD-0483317CE8F2}" sibTransId="{A65D3A00-6CE1-4732-8EE3-D6D49AD69298}"/>
    <dgm:cxn modelId="{B2525DDA-BD15-498B-B585-B00A612BFB35}" srcId="{B3119785-8213-46EE-89EC-C5CD7F327296}" destId="{476D9F71-4CE4-485C-9F12-4CF6D0301986}" srcOrd="1" destOrd="0" parTransId="{A407DAAB-57EB-4329-9819-540BCB486007}" sibTransId="{4805C62D-DD82-4C58-8140-E6B1A211C8B8}"/>
    <dgm:cxn modelId="{C5B35DDC-2400-4EA4-9F2B-473343B59BA6}" type="presOf" srcId="{B3119785-8213-46EE-89EC-C5CD7F327296}" destId="{9BD9278E-E2AF-4935-ACA1-C75FE3ECBF01}" srcOrd="0" destOrd="0" presId="urn:microsoft.com/office/officeart/2005/8/layout/default"/>
    <dgm:cxn modelId="{1DB162ED-434B-4041-91C7-AFCCD7325FE6}" srcId="{B3119785-8213-46EE-89EC-C5CD7F327296}" destId="{DABA2E55-2DF2-4428-A8AB-D4B1016939EC}" srcOrd="2" destOrd="0" parTransId="{1F41CA64-EBAB-49C5-A9C9-8C5FE40EB069}" sibTransId="{33FC488E-3FDC-4A40-82C2-4E9A16E4F143}"/>
    <dgm:cxn modelId="{10A6ADF2-8413-44A1-8BAD-384CB44DFB2A}" srcId="{B3119785-8213-46EE-89EC-C5CD7F327296}" destId="{3737BD95-8D86-408A-9935-D98FFD831755}" srcOrd="11" destOrd="0" parTransId="{7E830533-DAE5-438D-85EC-304825BC2ABE}" sibTransId="{5EADCD1E-9E74-48C9-ACBB-4C95C03AE88F}"/>
    <dgm:cxn modelId="{1A8631FF-5841-40B6-8DAD-106EEBB0CF9B}" srcId="{B3119785-8213-46EE-89EC-C5CD7F327296}" destId="{807B1D48-0C0C-4A34-9723-D41895C5B86A}" srcOrd="8" destOrd="0" parTransId="{8F393BA2-9F50-4566-92ED-54959C695D0A}" sibTransId="{7E7899D3-3012-4BE0-87F3-76A97CC65013}"/>
    <dgm:cxn modelId="{5693A9FF-C392-44DE-AB01-18BE3D5B8601}" type="presOf" srcId="{EEADDFB2-F9C2-4609-B3E9-8E0EE3F11C27}" destId="{191789DF-8E64-4E42-8B27-EE5B77FA13F8}" srcOrd="0" destOrd="0" presId="urn:microsoft.com/office/officeart/2005/8/layout/default"/>
    <dgm:cxn modelId="{6827394D-8D69-45E5-A155-ADB11CBD5796}" type="presParOf" srcId="{9BD9278E-E2AF-4935-ACA1-C75FE3ECBF01}" destId="{78473C24-CA18-4F4B-967A-4ABB7F7AA8B0}" srcOrd="0" destOrd="0" presId="urn:microsoft.com/office/officeart/2005/8/layout/default"/>
    <dgm:cxn modelId="{87317B02-FF38-43D6-943F-CB1DB83BFABF}" type="presParOf" srcId="{9BD9278E-E2AF-4935-ACA1-C75FE3ECBF01}" destId="{C43CBA35-7FAA-41DE-B707-36346AD318F7}" srcOrd="1" destOrd="0" presId="urn:microsoft.com/office/officeart/2005/8/layout/default"/>
    <dgm:cxn modelId="{AE1B1059-722E-4128-A172-0AC930CFF790}" type="presParOf" srcId="{9BD9278E-E2AF-4935-ACA1-C75FE3ECBF01}" destId="{7B492685-8458-4762-8C85-568CA18AF1DC}" srcOrd="2" destOrd="0" presId="urn:microsoft.com/office/officeart/2005/8/layout/default"/>
    <dgm:cxn modelId="{F17151AB-A8ED-4AF2-922D-2204B0327137}" type="presParOf" srcId="{9BD9278E-E2AF-4935-ACA1-C75FE3ECBF01}" destId="{8A7E3F93-B4EB-4640-8916-CD90D04166AB}" srcOrd="3" destOrd="0" presId="urn:microsoft.com/office/officeart/2005/8/layout/default"/>
    <dgm:cxn modelId="{FD63B183-1FAF-4D49-8125-F8553728D5FA}" type="presParOf" srcId="{9BD9278E-E2AF-4935-ACA1-C75FE3ECBF01}" destId="{EFC3A341-C0B3-4D7E-990A-150225000DDD}" srcOrd="4" destOrd="0" presId="urn:microsoft.com/office/officeart/2005/8/layout/default"/>
    <dgm:cxn modelId="{D2C4C60C-6833-4FC8-8B45-2F93324CA843}" type="presParOf" srcId="{9BD9278E-E2AF-4935-ACA1-C75FE3ECBF01}" destId="{89CACA57-6BE5-4804-844A-B0C1E001C2DA}" srcOrd="5" destOrd="0" presId="urn:microsoft.com/office/officeart/2005/8/layout/default"/>
    <dgm:cxn modelId="{90E5F42C-786E-4F2F-AE1A-D22C9B34A152}" type="presParOf" srcId="{9BD9278E-E2AF-4935-ACA1-C75FE3ECBF01}" destId="{B073B5C8-0AC3-43F0-AFED-58193900F834}" srcOrd="6" destOrd="0" presId="urn:microsoft.com/office/officeart/2005/8/layout/default"/>
    <dgm:cxn modelId="{4CE415D7-94FD-4AF4-86DF-0ADFF3478BD7}" type="presParOf" srcId="{9BD9278E-E2AF-4935-ACA1-C75FE3ECBF01}" destId="{697D0C52-FE2A-485D-AE8D-F0F990073FF6}" srcOrd="7" destOrd="0" presId="urn:microsoft.com/office/officeart/2005/8/layout/default"/>
    <dgm:cxn modelId="{4BF21AF7-A918-4437-BDEC-1FF1F10D0E98}" type="presParOf" srcId="{9BD9278E-E2AF-4935-ACA1-C75FE3ECBF01}" destId="{E8DA449B-C560-461A-A33B-5F468929C67A}" srcOrd="8" destOrd="0" presId="urn:microsoft.com/office/officeart/2005/8/layout/default"/>
    <dgm:cxn modelId="{0287887D-7155-4205-BEB8-26A6C74A62F3}" type="presParOf" srcId="{9BD9278E-E2AF-4935-ACA1-C75FE3ECBF01}" destId="{6FF99799-E05C-440F-8E52-C9F68395CEDD}" srcOrd="9" destOrd="0" presId="urn:microsoft.com/office/officeart/2005/8/layout/default"/>
    <dgm:cxn modelId="{741BF39D-CDDC-4E1D-BBDC-111420FE2A52}" type="presParOf" srcId="{9BD9278E-E2AF-4935-ACA1-C75FE3ECBF01}" destId="{764D5E93-B955-4C48-B4F3-6300F65A3485}" srcOrd="10" destOrd="0" presId="urn:microsoft.com/office/officeart/2005/8/layout/default"/>
    <dgm:cxn modelId="{F1DFADEC-A79C-455F-9668-4C69EFA7CAB6}" type="presParOf" srcId="{9BD9278E-E2AF-4935-ACA1-C75FE3ECBF01}" destId="{2657DB69-9C0E-49FE-A3A1-3C993BA3D177}" srcOrd="11" destOrd="0" presId="urn:microsoft.com/office/officeart/2005/8/layout/default"/>
    <dgm:cxn modelId="{80141692-B1E5-418D-BD86-168260D36044}" type="presParOf" srcId="{9BD9278E-E2AF-4935-ACA1-C75FE3ECBF01}" destId="{DF764029-97F7-4D67-B7A5-A3864AC92BCC}" srcOrd="12" destOrd="0" presId="urn:microsoft.com/office/officeart/2005/8/layout/default"/>
    <dgm:cxn modelId="{49486F82-C22A-4421-A5CF-49AABC153CA1}" type="presParOf" srcId="{9BD9278E-E2AF-4935-ACA1-C75FE3ECBF01}" destId="{F37766DA-7C0E-448A-80B4-FD1A5199CAE2}" srcOrd="13" destOrd="0" presId="urn:microsoft.com/office/officeart/2005/8/layout/default"/>
    <dgm:cxn modelId="{82271316-0FBC-43BB-A829-C941DB47FD44}" type="presParOf" srcId="{9BD9278E-E2AF-4935-ACA1-C75FE3ECBF01}" destId="{191789DF-8E64-4E42-8B27-EE5B77FA13F8}" srcOrd="14" destOrd="0" presId="urn:microsoft.com/office/officeart/2005/8/layout/default"/>
    <dgm:cxn modelId="{477F6E4D-C3AA-47C0-818D-E9DA40A510E7}" type="presParOf" srcId="{9BD9278E-E2AF-4935-ACA1-C75FE3ECBF01}" destId="{375926A6-8A70-45BB-812B-0F5D59335D0B}" srcOrd="15" destOrd="0" presId="urn:microsoft.com/office/officeart/2005/8/layout/default"/>
    <dgm:cxn modelId="{3374778A-8F0A-4917-A4AA-B3B972242CF5}" type="presParOf" srcId="{9BD9278E-E2AF-4935-ACA1-C75FE3ECBF01}" destId="{669318DA-0E52-49BF-807A-906979CADF00}" srcOrd="16" destOrd="0" presId="urn:microsoft.com/office/officeart/2005/8/layout/default"/>
    <dgm:cxn modelId="{72FF5425-AB5D-420D-B138-A70872306F6E}" type="presParOf" srcId="{9BD9278E-E2AF-4935-ACA1-C75FE3ECBF01}" destId="{AB07A8DB-9A05-433B-8CBC-CC2E249CCB5D}" srcOrd="17" destOrd="0" presId="urn:microsoft.com/office/officeart/2005/8/layout/default"/>
    <dgm:cxn modelId="{59CDEAE7-5131-4DAF-85DA-F34DA1BD65E6}" type="presParOf" srcId="{9BD9278E-E2AF-4935-ACA1-C75FE3ECBF01}" destId="{F052205F-0B78-4C32-B87C-2F1D23B15DE2}" srcOrd="18" destOrd="0" presId="urn:microsoft.com/office/officeart/2005/8/layout/default"/>
    <dgm:cxn modelId="{14B97713-163F-4FA7-B1B5-2B263062C311}" type="presParOf" srcId="{9BD9278E-E2AF-4935-ACA1-C75FE3ECBF01}" destId="{AD33B6C6-5629-4D59-AB8F-58F696EEB19C}" srcOrd="19" destOrd="0" presId="urn:microsoft.com/office/officeart/2005/8/layout/default"/>
    <dgm:cxn modelId="{01E24179-657D-447D-9BB5-92747C695CFF}" type="presParOf" srcId="{9BD9278E-E2AF-4935-ACA1-C75FE3ECBF01}" destId="{3B63D3F2-E1BA-4B09-BC03-BE6D47BEEB1A}" srcOrd="20" destOrd="0" presId="urn:microsoft.com/office/officeart/2005/8/layout/default"/>
    <dgm:cxn modelId="{763F8049-4644-44CA-9800-39605473C84B}" type="presParOf" srcId="{9BD9278E-E2AF-4935-ACA1-C75FE3ECBF01}" destId="{D2D90EDA-823C-4FB3-828C-8D7FEC3F9D8E}" srcOrd="21" destOrd="0" presId="urn:microsoft.com/office/officeart/2005/8/layout/default"/>
    <dgm:cxn modelId="{A575643A-4E10-4954-A209-ED1A021CAC81}" type="presParOf" srcId="{9BD9278E-E2AF-4935-ACA1-C75FE3ECBF01}" destId="{A0825CA7-76C7-470A-90AF-079CFDAA4636}" srcOrd="22" destOrd="0" presId="urn:microsoft.com/office/officeart/2005/8/layout/default"/>
    <dgm:cxn modelId="{272EAD0E-BFFF-470B-8F87-08323C2F90B0}" type="presParOf" srcId="{9BD9278E-E2AF-4935-ACA1-C75FE3ECBF01}" destId="{8A73BC88-61D5-4E56-8548-365BACB1C5EF}" srcOrd="23" destOrd="0" presId="urn:microsoft.com/office/officeart/2005/8/layout/default"/>
    <dgm:cxn modelId="{C9C609E8-8A15-4161-9621-1B17AB128B9C}" type="presParOf" srcId="{9BD9278E-E2AF-4935-ACA1-C75FE3ECBF01}" destId="{37AA6D2D-3587-4501-94D0-997C70BF4D78}" srcOrd="24" destOrd="0" presId="urn:microsoft.com/office/officeart/2005/8/layout/default"/>
    <dgm:cxn modelId="{14951257-A163-41E9-8D14-0E77B3389025}" type="presParOf" srcId="{9BD9278E-E2AF-4935-ACA1-C75FE3ECBF01}" destId="{E8BDDA40-4C9A-4AD3-A186-17A8CA029D79}" srcOrd="25" destOrd="0" presId="urn:microsoft.com/office/officeart/2005/8/layout/default"/>
    <dgm:cxn modelId="{2F365487-2BB1-4EC1-A046-C71525A20983}" type="presParOf" srcId="{9BD9278E-E2AF-4935-ACA1-C75FE3ECBF01}" destId="{02A708CA-4F16-46A5-94CC-1019682C7DB1}" srcOrd="26" destOrd="0" presId="urn:microsoft.com/office/officeart/2005/8/layout/default"/>
    <dgm:cxn modelId="{183ED6D0-A0F5-4C33-B0EB-B042BD78573A}" type="presParOf" srcId="{9BD9278E-E2AF-4935-ACA1-C75FE3ECBF01}" destId="{244771DB-EDF5-4F1D-82E2-657D04CD0420}" srcOrd="27" destOrd="0" presId="urn:microsoft.com/office/officeart/2005/8/layout/default"/>
    <dgm:cxn modelId="{BF602428-B56C-4CA3-983D-443ECD128081}" type="presParOf" srcId="{9BD9278E-E2AF-4935-ACA1-C75FE3ECBF01}" destId="{F4FA7E33-E7FC-4298-AD12-4450611A7244}" srcOrd="28" destOrd="0" presId="urn:microsoft.com/office/officeart/2005/8/layout/default"/>
    <dgm:cxn modelId="{11FB8304-4A7D-4410-B328-FAA3D1F89E8A}" type="presParOf" srcId="{9BD9278E-E2AF-4935-ACA1-C75FE3ECBF01}" destId="{F6F1F885-9EEA-49C2-AE28-172F0D9AA143}" srcOrd="29" destOrd="0" presId="urn:microsoft.com/office/officeart/2005/8/layout/default"/>
    <dgm:cxn modelId="{CA796218-6819-4BFB-AAE1-9015BD639F8B}" type="presParOf" srcId="{9BD9278E-E2AF-4935-ACA1-C75FE3ECBF01}" destId="{0B0AD1EB-D902-4D8C-A7CE-CE1233838FAB}" srcOrd="30" destOrd="0" presId="urn:microsoft.com/office/officeart/2005/8/layout/default"/>
    <dgm:cxn modelId="{D7987414-A34D-4C02-89C2-B4CE75C89090}" type="presParOf" srcId="{9BD9278E-E2AF-4935-ACA1-C75FE3ECBF01}" destId="{3D13B040-8917-4356-9DF6-D6C56ED2ABA4}" srcOrd="31" destOrd="0" presId="urn:microsoft.com/office/officeart/2005/8/layout/default"/>
    <dgm:cxn modelId="{10EFBA96-3C67-403F-9646-2B4C808E0DB5}" type="presParOf" srcId="{9BD9278E-E2AF-4935-ACA1-C75FE3ECBF01}" destId="{037215BA-C272-46AD-B931-560AA508D6BD}" srcOrd="32" destOrd="0" presId="urn:microsoft.com/office/officeart/2005/8/layout/default"/>
    <dgm:cxn modelId="{63B58563-C9FF-44AE-8631-CB8E04A1181B}" type="presParOf" srcId="{9BD9278E-E2AF-4935-ACA1-C75FE3ECBF01}" destId="{0986AABB-9F3B-400C-8E2D-03656544DB4A}" srcOrd="33" destOrd="0" presId="urn:microsoft.com/office/officeart/2005/8/layout/default"/>
    <dgm:cxn modelId="{431E5448-DD7A-4359-8644-8BB8E5E7928D}" type="presParOf" srcId="{9BD9278E-E2AF-4935-ACA1-C75FE3ECBF01}" destId="{14AC12BB-AEF8-41EE-9450-EAE2A979573C}" srcOrd="3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119785-8213-46EE-89EC-C5CD7F32729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BD9278E-E2AF-4935-ACA1-C75FE3ECBF01}" type="pres">
      <dgm:prSet presAssocID="{B3119785-8213-46EE-89EC-C5CD7F327296}" presName="diagram" presStyleCnt="0">
        <dgm:presLayoutVars>
          <dgm:dir/>
          <dgm:resizeHandles val="exact"/>
        </dgm:presLayoutVars>
      </dgm:prSet>
      <dgm:spPr/>
    </dgm:pt>
  </dgm:ptLst>
  <dgm:cxnLst>
    <dgm:cxn modelId="{C5B35DDC-2400-4EA4-9F2B-473343B59BA6}" type="presOf" srcId="{B3119785-8213-46EE-89EC-C5CD7F327296}" destId="{9BD9278E-E2AF-4935-ACA1-C75FE3ECBF01}"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3119785-8213-46EE-89EC-C5CD7F32729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BD9278E-E2AF-4935-ACA1-C75FE3ECBF01}" type="pres">
      <dgm:prSet presAssocID="{B3119785-8213-46EE-89EC-C5CD7F327296}" presName="diagram" presStyleCnt="0">
        <dgm:presLayoutVars>
          <dgm:dir/>
          <dgm:resizeHandles val="exact"/>
        </dgm:presLayoutVars>
      </dgm:prSet>
      <dgm:spPr/>
    </dgm:pt>
  </dgm:ptLst>
  <dgm:cxnLst>
    <dgm:cxn modelId="{C5B35DDC-2400-4EA4-9F2B-473343B59BA6}" type="presOf" srcId="{B3119785-8213-46EE-89EC-C5CD7F327296}" destId="{9BD9278E-E2AF-4935-ACA1-C75FE3ECBF01}"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3119785-8213-46EE-89EC-C5CD7F32729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BD9278E-E2AF-4935-ACA1-C75FE3ECBF01}" type="pres">
      <dgm:prSet presAssocID="{B3119785-8213-46EE-89EC-C5CD7F327296}" presName="diagram" presStyleCnt="0">
        <dgm:presLayoutVars>
          <dgm:dir/>
          <dgm:resizeHandles val="exact"/>
        </dgm:presLayoutVars>
      </dgm:prSet>
      <dgm:spPr/>
    </dgm:pt>
  </dgm:ptLst>
  <dgm:cxnLst>
    <dgm:cxn modelId="{43F557FD-A7C3-4A0B-99A6-451F29CC0E5C}" type="presOf" srcId="{B3119785-8213-46EE-89EC-C5CD7F327296}" destId="{9BD9278E-E2AF-4935-ACA1-C75FE3ECBF01}" srcOrd="0" destOrd="0" presId="urn:microsoft.com/office/officeart/2005/8/layout/default"/>
  </dgm:cxnLst>
  <dgm:bg>
    <a:blipFill>
      <a:blip xmlns:r="http://schemas.openxmlformats.org/officeDocument/2006/relationships" r:embed="rId1"/>
      <a:stretch>
        <a:fillRect/>
      </a:stretch>
    </a:blip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3119785-8213-46EE-89EC-C5CD7F327296}"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3C58AC3C-2469-440C-927F-1490BAEF7C6C}">
      <dgm:prSet/>
      <dgm:spPr>
        <a:solidFill>
          <a:schemeClr val="tx1">
            <a:lumMod val="65000"/>
            <a:lumOff val="35000"/>
          </a:schemeClr>
        </a:solidFill>
      </dgm:spPr>
      <dgm:t>
        <a:bodyPr/>
        <a:lstStyle/>
        <a:p>
          <a:r>
            <a:rPr lang="en-US"/>
            <a:t>Home Page</a:t>
          </a:r>
        </a:p>
      </dgm:t>
    </dgm:pt>
    <dgm:pt modelId="{F19D65F3-6292-47D2-95D0-9B6CC8FE0B4A}" type="parTrans" cxnId="{0EA3E5B8-8262-4702-B3D6-C9A5EC4C4824}">
      <dgm:prSet/>
      <dgm:spPr/>
      <dgm:t>
        <a:bodyPr/>
        <a:lstStyle/>
        <a:p>
          <a:endParaRPr lang="en-US"/>
        </a:p>
      </dgm:t>
    </dgm:pt>
    <dgm:pt modelId="{AF11F9C9-8030-4111-B4DF-C4E4261A12BF}" type="sibTrans" cxnId="{0EA3E5B8-8262-4702-B3D6-C9A5EC4C4824}">
      <dgm:prSet/>
      <dgm:spPr/>
      <dgm:t>
        <a:bodyPr/>
        <a:lstStyle/>
        <a:p>
          <a:endParaRPr lang="en-US"/>
        </a:p>
      </dgm:t>
    </dgm:pt>
    <dgm:pt modelId="{476D9F71-4CE4-485C-9F12-4CF6D0301986}">
      <dgm:prSet/>
      <dgm:spPr>
        <a:solidFill>
          <a:schemeClr val="tx1">
            <a:lumMod val="65000"/>
            <a:lumOff val="35000"/>
          </a:schemeClr>
        </a:solidFill>
      </dgm:spPr>
      <dgm:t>
        <a:bodyPr/>
        <a:lstStyle/>
        <a:p>
          <a:r>
            <a:rPr lang="en-US"/>
            <a:t>Sign Up</a:t>
          </a:r>
        </a:p>
      </dgm:t>
    </dgm:pt>
    <dgm:pt modelId="{A407DAAB-57EB-4329-9819-540BCB486007}" type="parTrans" cxnId="{B2525DDA-BD15-498B-B585-B00A612BFB35}">
      <dgm:prSet/>
      <dgm:spPr/>
      <dgm:t>
        <a:bodyPr/>
        <a:lstStyle/>
        <a:p>
          <a:endParaRPr lang="en-US"/>
        </a:p>
      </dgm:t>
    </dgm:pt>
    <dgm:pt modelId="{4805C62D-DD82-4C58-8140-E6B1A211C8B8}" type="sibTrans" cxnId="{B2525DDA-BD15-498B-B585-B00A612BFB35}">
      <dgm:prSet/>
      <dgm:spPr/>
      <dgm:t>
        <a:bodyPr/>
        <a:lstStyle/>
        <a:p>
          <a:endParaRPr lang="en-US"/>
        </a:p>
      </dgm:t>
    </dgm:pt>
    <dgm:pt modelId="{DABA2E55-2DF2-4428-A8AB-D4B1016939EC}">
      <dgm:prSet/>
      <dgm:spPr>
        <a:solidFill>
          <a:schemeClr val="tx1">
            <a:lumMod val="65000"/>
            <a:lumOff val="35000"/>
          </a:schemeClr>
        </a:solidFill>
      </dgm:spPr>
      <dgm:t>
        <a:bodyPr/>
        <a:lstStyle/>
        <a:p>
          <a:r>
            <a:rPr lang="en-US"/>
            <a:t>Log In</a:t>
          </a:r>
        </a:p>
      </dgm:t>
    </dgm:pt>
    <dgm:pt modelId="{1F41CA64-EBAB-49C5-A9C9-8C5FE40EB069}" type="parTrans" cxnId="{1DB162ED-434B-4041-91C7-AFCCD7325FE6}">
      <dgm:prSet/>
      <dgm:spPr/>
      <dgm:t>
        <a:bodyPr/>
        <a:lstStyle/>
        <a:p>
          <a:endParaRPr lang="en-US"/>
        </a:p>
      </dgm:t>
    </dgm:pt>
    <dgm:pt modelId="{33FC488E-3FDC-4A40-82C2-4E9A16E4F143}" type="sibTrans" cxnId="{1DB162ED-434B-4041-91C7-AFCCD7325FE6}">
      <dgm:prSet/>
      <dgm:spPr/>
      <dgm:t>
        <a:bodyPr/>
        <a:lstStyle/>
        <a:p>
          <a:endParaRPr lang="en-US"/>
        </a:p>
      </dgm:t>
    </dgm:pt>
    <dgm:pt modelId="{9E3A904A-A04E-4719-8CA2-F8054377CF08}">
      <dgm:prSet/>
      <dgm:spPr>
        <a:solidFill>
          <a:schemeClr val="tx1">
            <a:lumMod val="65000"/>
            <a:lumOff val="35000"/>
          </a:schemeClr>
        </a:solidFill>
      </dgm:spPr>
      <dgm:t>
        <a:bodyPr/>
        <a:lstStyle/>
        <a:p>
          <a:r>
            <a:rPr lang="en-US"/>
            <a:t>Calorie Estimation</a:t>
          </a:r>
        </a:p>
      </dgm:t>
    </dgm:pt>
    <dgm:pt modelId="{7037B382-4971-4876-98E9-C0593D001FA1}" type="parTrans" cxnId="{72F4D18A-2443-4DF9-9F48-317204C30913}">
      <dgm:prSet/>
      <dgm:spPr/>
      <dgm:t>
        <a:bodyPr/>
        <a:lstStyle/>
        <a:p>
          <a:endParaRPr lang="en-US"/>
        </a:p>
      </dgm:t>
    </dgm:pt>
    <dgm:pt modelId="{BA964C04-82DD-4D39-8B20-FB32F037F782}" type="sibTrans" cxnId="{72F4D18A-2443-4DF9-9F48-317204C30913}">
      <dgm:prSet/>
      <dgm:spPr/>
      <dgm:t>
        <a:bodyPr/>
        <a:lstStyle/>
        <a:p>
          <a:endParaRPr lang="en-US"/>
        </a:p>
      </dgm:t>
    </dgm:pt>
    <dgm:pt modelId="{DC4E77BE-A847-46AE-B78A-BCAA2F9CC9E0}">
      <dgm:prSet/>
      <dgm:spPr>
        <a:solidFill>
          <a:schemeClr val="tx1">
            <a:lumMod val="65000"/>
            <a:lumOff val="35000"/>
          </a:schemeClr>
        </a:solidFill>
      </dgm:spPr>
      <dgm:t>
        <a:bodyPr/>
        <a:lstStyle/>
        <a:p>
          <a:r>
            <a:rPr lang="en-US"/>
            <a:t>Calorie</a:t>
          </a:r>
          <a:r>
            <a:rPr lang="en-US" baseline="0"/>
            <a:t> Calculator</a:t>
          </a:r>
          <a:endParaRPr lang="en-US"/>
        </a:p>
      </dgm:t>
    </dgm:pt>
    <dgm:pt modelId="{60C171C5-839E-4F74-940F-73FA3F7857B5}" type="parTrans" cxnId="{40CC8292-0A7C-4C5B-9C7C-084BE2C85372}">
      <dgm:prSet/>
      <dgm:spPr/>
      <dgm:t>
        <a:bodyPr/>
        <a:lstStyle/>
        <a:p>
          <a:endParaRPr lang="en-US"/>
        </a:p>
      </dgm:t>
    </dgm:pt>
    <dgm:pt modelId="{DD312049-902F-4E8A-8756-522120210625}" type="sibTrans" cxnId="{40CC8292-0A7C-4C5B-9C7C-084BE2C85372}">
      <dgm:prSet/>
      <dgm:spPr/>
      <dgm:t>
        <a:bodyPr/>
        <a:lstStyle/>
        <a:p>
          <a:endParaRPr lang="en-US"/>
        </a:p>
      </dgm:t>
    </dgm:pt>
    <dgm:pt modelId="{27B46BB4-207E-4934-8389-3C5109BD7915}">
      <dgm:prSet/>
      <dgm:spPr>
        <a:solidFill>
          <a:schemeClr val="tx1">
            <a:lumMod val="65000"/>
            <a:lumOff val="35000"/>
          </a:schemeClr>
        </a:solidFill>
      </dgm:spPr>
      <dgm:t>
        <a:bodyPr/>
        <a:lstStyle/>
        <a:p>
          <a:r>
            <a:rPr lang="en-US"/>
            <a:t>Diet Plan</a:t>
          </a:r>
        </a:p>
      </dgm:t>
    </dgm:pt>
    <dgm:pt modelId="{AFD423A4-C0C2-425D-ABF7-65F950EE7550}" type="parTrans" cxnId="{615F9472-F6F1-4121-8CF2-87F8281CE849}">
      <dgm:prSet/>
      <dgm:spPr/>
      <dgm:t>
        <a:bodyPr/>
        <a:lstStyle/>
        <a:p>
          <a:endParaRPr lang="en-US"/>
        </a:p>
      </dgm:t>
    </dgm:pt>
    <dgm:pt modelId="{C82EC829-E8D6-4223-9EE8-DAECD0039AF5}" type="sibTrans" cxnId="{615F9472-F6F1-4121-8CF2-87F8281CE849}">
      <dgm:prSet/>
      <dgm:spPr/>
      <dgm:t>
        <a:bodyPr/>
        <a:lstStyle/>
        <a:p>
          <a:endParaRPr lang="en-US"/>
        </a:p>
      </dgm:t>
    </dgm:pt>
    <dgm:pt modelId="{EAE089DD-2EC7-4C4B-A8D9-91C3C39C761F}">
      <dgm:prSet/>
      <dgm:spPr>
        <a:solidFill>
          <a:schemeClr val="tx1">
            <a:lumMod val="65000"/>
            <a:lumOff val="35000"/>
          </a:schemeClr>
        </a:solidFill>
      </dgm:spPr>
      <dgm:t>
        <a:bodyPr/>
        <a:lstStyle/>
        <a:p>
          <a:r>
            <a:rPr lang="en-US"/>
            <a:t>Experts/</a:t>
          </a:r>
        </a:p>
        <a:p>
          <a:r>
            <a:rPr lang="en-US"/>
            <a:t>Coaches</a:t>
          </a:r>
        </a:p>
      </dgm:t>
    </dgm:pt>
    <dgm:pt modelId="{EBE484F6-2244-4BB3-9743-886195452DE6}" type="parTrans" cxnId="{1F3888C0-E814-4CB5-BE55-9292DC2D6344}">
      <dgm:prSet/>
      <dgm:spPr/>
      <dgm:t>
        <a:bodyPr/>
        <a:lstStyle/>
        <a:p>
          <a:endParaRPr lang="en-US"/>
        </a:p>
      </dgm:t>
    </dgm:pt>
    <dgm:pt modelId="{55E0D648-A3A8-4933-AE88-64C39385D7CC}" type="sibTrans" cxnId="{1F3888C0-E814-4CB5-BE55-9292DC2D6344}">
      <dgm:prSet/>
      <dgm:spPr/>
      <dgm:t>
        <a:bodyPr/>
        <a:lstStyle/>
        <a:p>
          <a:endParaRPr lang="en-US"/>
        </a:p>
      </dgm:t>
    </dgm:pt>
    <dgm:pt modelId="{EEADDFB2-F9C2-4609-B3E9-8E0EE3F11C27}">
      <dgm:prSet/>
      <dgm:spPr>
        <a:solidFill>
          <a:schemeClr val="tx1">
            <a:lumMod val="65000"/>
            <a:lumOff val="35000"/>
          </a:schemeClr>
        </a:solidFill>
      </dgm:spPr>
      <dgm:t>
        <a:bodyPr/>
        <a:lstStyle/>
        <a:p>
          <a:r>
            <a:rPr lang="en-US"/>
            <a:t>Recipes</a:t>
          </a:r>
        </a:p>
      </dgm:t>
    </dgm:pt>
    <dgm:pt modelId="{27A694A0-2F3D-49C1-B799-FC32EB191FC7}" type="parTrans" cxnId="{91BB3A86-6CE7-4CF8-BF2A-934DFA8FF66B}">
      <dgm:prSet/>
      <dgm:spPr/>
      <dgm:t>
        <a:bodyPr/>
        <a:lstStyle/>
        <a:p>
          <a:endParaRPr lang="en-US"/>
        </a:p>
      </dgm:t>
    </dgm:pt>
    <dgm:pt modelId="{8D03295C-5729-4D84-8525-26DD56146172}" type="sibTrans" cxnId="{91BB3A86-6CE7-4CF8-BF2A-934DFA8FF66B}">
      <dgm:prSet/>
      <dgm:spPr/>
      <dgm:t>
        <a:bodyPr/>
        <a:lstStyle/>
        <a:p>
          <a:endParaRPr lang="en-US"/>
        </a:p>
      </dgm:t>
    </dgm:pt>
    <dgm:pt modelId="{807B1D48-0C0C-4A34-9723-D41895C5B86A}">
      <dgm:prSet/>
      <dgm:spPr>
        <a:solidFill>
          <a:schemeClr val="tx1">
            <a:lumMod val="65000"/>
            <a:lumOff val="35000"/>
          </a:schemeClr>
        </a:solidFill>
      </dgm:spPr>
      <dgm:t>
        <a:bodyPr/>
        <a:lstStyle/>
        <a:p>
          <a:r>
            <a:rPr lang="en-US"/>
            <a:t>Preparation</a:t>
          </a:r>
        </a:p>
      </dgm:t>
    </dgm:pt>
    <dgm:pt modelId="{8F393BA2-9F50-4566-92ED-54959C695D0A}" type="parTrans" cxnId="{1A8631FF-5841-40B6-8DAD-106EEBB0CF9B}">
      <dgm:prSet/>
      <dgm:spPr/>
      <dgm:t>
        <a:bodyPr/>
        <a:lstStyle/>
        <a:p>
          <a:endParaRPr lang="en-US"/>
        </a:p>
      </dgm:t>
    </dgm:pt>
    <dgm:pt modelId="{7E7899D3-3012-4BE0-87F3-76A97CC65013}" type="sibTrans" cxnId="{1A8631FF-5841-40B6-8DAD-106EEBB0CF9B}">
      <dgm:prSet/>
      <dgm:spPr/>
      <dgm:t>
        <a:bodyPr/>
        <a:lstStyle/>
        <a:p>
          <a:endParaRPr lang="en-US"/>
        </a:p>
      </dgm:t>
    </dgm:pt>
    <dgm:pt modelId="{BB5A4EBB-817E-4CEC-A300-057BA7A8978F}">
      <dgm:prSet/>
      <dgm:spPr>
        <a:solidFill>
          <a:schemeClr val="tx1">
            <a:lumMod val="65000"/>
            <a:lumOff val="35000"/>
          </a:schemeClr>
        </a:solidFill>
      </dgm:spPr>
      <dgm:t>
        <a:bodyPr/>
        <a:lstStyle/>
        <a:p>
          <a:r>
            <a:rPr lang="en-US"/>
            <a:t>Ingredients</a:t>
          </a:r>
        </a:p>
      </dgm:t>
    </dgm:pt>
    <dgm:pt modelId="{18F5400D-DD82-45C8-9358-007AE04B3C60}" type="parTrans" cxnId="{EF4D697C-74B1-4F4D-9DD5-413029CCA134}">
      <dgm:prSet/>
      <dgm:spPr/>
      <dgm:t>
        <a:bodyPr/>
        <a:lstStyle/>
        <a:p>
          <a:endParaRPr lang="en-US"/>
        </a:p>
      </dgm:t>
    </dgm:pt>
    <dgm:pt modelId="{0C088ACC-2EBD-4861-BFE2-FA60703AFD5D}" type="sibTrans" cxnId="{EF4D697C-74B1-4F4D-9DD5-413029CCA134}">
      <dgm:prSet/>
      <dgm:spPr/>
      <dgm:t>
        <a:bodyPr/>
        <a:lstStyle/>
        <a:p>
          <a:endParaRPr lang="en-US"/>
        </a:p>
      </dgm:t>
    </dgm:pt>
    <dgm:pt modelId="{21D14D0D-963E-4A4B-B3DF-1708AA2A0DFC}">
      <dgm:prSet/>
      <dgm:spPr>
        <a:solidFill>
          <a:schemeClr val="tx1">
            <a:lumMod val="65000"/>
            <a:lumOff val="35000"/>
          </a:schemeClr>
        </a:solidFill>
      </dgm:spPr>
      <dgm:t>
        <a:bodyPr/>
        <a:lstStyle/>
        <a:p>
          <a:r>
            <a:rPr lang="en-US"/>
            <a:t>Calories</a:t>
          </a:r>
        </a:p>
      </dgm:t>
    </dgm:pt>
    <dgm:pt modelId="{8B8C5D4E-A0D7-4A71-B338-A52E46EB47E6}" type="parTrans" cxnId="{DE1C146D-1505-4683-B7CC-7E96CB49F277}">
      <dgm:prSet/>
      <dgm:spPr/>
      <dgm:t>
        <a:bodyPr/>
        <a:lstStyle/>
        <a:p>
          <a:endParaRPr lang="en-US"/>
        </a:p>
      </dgm:t>
    </dgm:pt>
    <dgm:pt modelId="{39E6E258-2016-4A77-96D7-41ED0651C754}" type="sibTrans" cxnId="{DE1C146D-1505-4683-B7CC-7E96CB49F277}">
      <dgm:prSet/>
      <dgm:spPr/>
      <dgm:t>
        <a:bodyPr/>
        <a:lstStyle/>
        <a:p>
          <a:endParaRPr lang="en-US"/>
        </a:p>
      </dgm:t>
    </dgm:pt>
    <dgm:pt modelId="{E6C4B70D-3100-4383-97CB-EC5A5A30B171}">
      <dgm:prSet/>
      <dgm:spPr>
        <a:solidFill>
          <a:schemeClr val="tx1">
            <a:lumMod val="65000"/>
            <a:lumOff val="35000"/>
          </a:schemeClr>
        </a:solidFill>
      </dgm:spPr>
      <dgm:t>
        <a:bodyPr/>
        <a:lstStyle/>
        <a:p>
          <a:r>
            <a:rPr lang="en-US"/>
            <a:t>Favorites</a:t>
          </a:r>
        </a:p>
      </dgm:t>
    </dgm:pt>
    <dgm:pt modelId="{06484975-35FF-46E3-BADE-49872A5FD859}" type="parTrans" cxnId="{715443AF-EDA2-4643-8EEC-C34F2C94191D}">
      <dgm:prSet/>
      <dgm:spPr/>
      <dgm:t>
        <a:bodyPr/>
        <a:lstStyle/>
        <a:p>
          <a:endParaRPr lang="en-US"/>
        </a:p>
      </dgm:t>
    </dgm:pt>
    <dgm:pt modelId="{DE0A787C-58F9-4BC9-88F0-5C36C6F3C608}" type="sibTrans" cxnId="{715443AF-EDA2-4643-8EEC-C34F2C94191D}">
      <dgm:prSet/>
      <dgm:spPr/>
      <dgm:t>
        <a:bodyPr/>
        <a:lstStyle/>
        <a:p>
          <a:endParaRPr lang="en-US"/>
        </a:p>
      </dgm:t>
    </dgm:pt>
    <dgm:pt modelId="{79C6C828-1DD3-44A2-A3A0-E181EFDBE2F3}">
      <dgm:prSet/>
      <dgm:spPr>
        <a:solidFill>
          <a:schemeClr val="tx1">
            <a:lumMod val="65000"/>
            <a:lumOff val="35000"/>
          </a:schemeClr>
        </a:solidFill>
      </dgm:spPr>
      <dgm:t>
        <a:bodyPr/>
        <a:lstStyle/>
        <a:p>
          <a:r>
            <a:rPr lang="en-US"/>
            <a:t>About</a:t>
          </a:r>
        </a:p>
      </dgm:t>
    </dgm:pt>
    <dgm:pt modelId="{D0E0DB82-B96E-43EB-A80E-E536F0BD8481}" type="parTrans" cxnId="{F781DDC1-E87B-4696-BB0A-121E50981BBC}">
      <dgm:prSet/>
      <dgm:spPr/>
      <dgm:t>
        <a:bodyPr/>
        <a:lstStyle/>
        <a:p>
          <a:endParaRPr lang="en-US"/>
        </a:p>
      </dgm:t>
    </dgm:pt>
    <dgm:pt modelId="{A94E3AD2-A8BB-4C66-ADC7-D550694178EF}" type="sibTrans" cxnId="{F781DDC1-E87B-4696-BB0A-121E50981BBC}">
      <dgm:prSet/>
      <dgm:spPr/>
      <dgm:t>
        <a:bodyPr/>
        <a:lstStyle/>
        <a:p>
          <a:endParaRPr lang="en-US"/>
        </a:p>
      </dgm:t>
    </dgm:pt>
    <dgm:pt modelId="{226003D0-FC8C-4E3D-BCC3-54F12B32DE5F}">
      <dgm:prSet/>
      <dgm:spPr>
        <a:solidFill>
          <a:schemeClr val="tx1">
            <a:lumMod val="65000"/>
            <a:lumOff val="35000"/>
          </a:schemeClr>
        </a:solidFill>
      </dgm:spPr>
      <dgm:t>
        <a:bodyPr/>
        <a:lstStyle/>
        <a:p>
          <a:r>
            <a:rPr lang="en-US"/>
            <a:t>Contact</a:t>
          </a:r>
        </a:p>
      </dgm:t>
    </dgm:pt>
    <dgm:pt modelId="{ACB40BC8-38F2-466B-9CC8-E8163982682C}" type="parTrans" cxnId="{B75D5263-01F8-4BC8-9991-72B3D55B3F90}">
      <dgm:prSet/>
      <dgm:spPr/>
      <dgm:t>
        <a:bodyPr/>
        <a:lstStyle/>
        <a:p>
          <a:endParaRPr lang="en-US"/>
        </a:p>
      </dgm:t>
    </dgm:pt>
    <dgm:pt modelId="{63B9703E-134B-4651-83FF-B72929B79479}" type="sibTrans" cxnId="{B75D5263-01F8-4BC8-9991-72B3D55B3F90}">
      <dgm:prSet/>
      <dgm:spPr/>
      <dgm:t>
        <a:bodyPr/>
        <a:lstStyle/>
        <a:p>
          <a:endParaRPr lang="en-US"/>
        </a:p>
      </dgm:t>
    </dgm:pt>
    <dgm:pt modelId="{24CD7776-2130-4147-9093-62CAC1E66D5E}">
      <dgm:prSet/>
      <dgm:spPr>
        <a:solidFill>
          <a:schemeClr val="tx1">
            <a:lumMod val="65000"/>
            <a:lumOff val="35000"/>
          </a:schemeClr>
        </a:solidFill>
      </dgm:spPr>
      <dgm:t>
        <a:bodyPr/>
        <a:lstStyle/>
        <a:p>
          <a:r>
            <a:rPr lang="en-US"/>
            <a:t>Sign Out</a:t>
          </a:r>
        </a:p>
      </dgm:t>
    </dgm:pt>
    <dgm:pt modelId="{43BF791A-35CA-4BF9-97BF-BF25E04F77CB}" type="parTrans" cxnId="{18FE0CBD-EC04-4FF6-843E-DE40C11D2204}">
      <dgm:prSet/>
      <dgm:spPr/>
      <dgm:t>
        <a:bodyPr/>
        <a:lstStyle/>
        <a:p>
          <a:endParaRPr lang="en-US"/>
        </a:p>
      </dgm:t>
    </dgm:pt>
    <dgm:pt modelId="{BC6CC339-BABC-4465-909C-DB10977BD743}" type="sibTrans" cxnId="{18FE0CBD-EC04-4FF6-843E-DE40C11D2204}">
      <dgm:prSet/>
      <dgm:spPr/>
      <dgm:t>
        <a:bodyPr/>
        <a:lstStyle/>
        <a:p>
          <a:endParaRPr lang="en-US"/>
        </a:p>
      </dgm:t>
    </dgm:pt>
    <dgm:pt modelId="{9AA0E581-15B3-490E-A638-F04233EC539D}" type="pres">
      <dgm:prSet presAssocID="{B3119785-8213-46EE-89EC-C5CD7F327296}" presName="diagram" presStyleCnt="0">
        <dgm:presLayoutVars>
          <dgm:dir/>
          <dgm:resizeHandles val="exact"/>
        </dgm:presLayoutVars>
      </dgm:prSet>
      <dgm:spPr/>
    </dgm:pt>
    <dgm:pt modelId="{C66260A8-B7C8-448B-AA03-77126F8FB994}" type="pres">
      <dgm:prSet presAssocID="{3C58AC3C-2469-440C-927F-1490BAEF7C6C}" presName="node" presStyleLbl="node1" presStyleIdx="0" presStyleCnt="15">
        <dgm:presLayoutVars>
          <dgm:bulletEnabled val="1"/>
        </dgm:presLayoutVars>
      </dgm:prSet>
      <dgm:spPr/>
    </dgm:pt>
    <dgm:pt modelId="{9972EB62-3E76-499F-ABBB-FA7C5C6ADDF7}" type="pres">
      <dgm:prSet presAssocID="{AF11F9C9-8030-4111-B4DF-C4E4261A12BF}" presName="sibTrans" presStyleLbl="sibTrans2D1" presStyleIdx="0" presStyleCnt="14"/>
      <dgm:spPr/>
    </dgm:pt>
    <dgm:pt modelId="{91E8F9F2-739D-4FF8-A883-A1E8967C2DDA}" type="pres">
      <dgm:prSet presAssocID="{AF11F9C9-8030-4111-B4DF-C4E4261A12BF}" presName="connectorText" presStyleLbl="sibTrans2D1" presStyleIdx="0" presStyleCnt="14"/>
      <dgm:spPr/>
    </dgm:pt>
    <dgm:pt modelId="{CAC5C6E6-7AC8-4268-AE03-B5CF8C3D8C95}" type="pres">
      <dgm:prSet presAssocID="{476D9F71-4CE4-485C-9F12-4CF6D0301986}" presName="node" presStyleLbl="node1" presStyleIdx="1" presStyleCnt="15">
        <dgm:presLayoutVars>
          <dgm:bulletEnabled val="1"/>
        </dgm:presLayoutVars>
      </dgm:prSet>
      <dgm:spPr/>
    </dgm:pt>
    <dgm:pt modelId="{AFB1F3BA-7703-4579-9048-D752168D4DB9}" type="pres">
      <dgm:prSet presAssocID="{4805C62D-DD82-4C58-8140-E6B1A211C8B8}" presName="sibTrans" presStyleLbl="sibTrans2D1" presStyleIdx="1" presStyleCnt="14"/>
      <dgm:spPr/>
    </dgm:pt>
    <dgm:pt modelId="{12F2E24C-730D-41DC-971A-5A5558C961FB}" type="pres">
      <dgm:prSet presAssocID="{4805C62D-DD82-4C58-8140-E6B1A211C8B8}" presName="connectorText" presStyleLbl="sibTrans2D1" presStyleIdx="1" presStyleCnt="14"/>
      <dgm:spPr/>
    </dgm:pt>
    <dgm:pt modelId="{1D2337A6-F524-4DB1-A304-5D01B385B7FF}" type="pres">
      <dgm:prSet presAssocID="{DABA2E55-2DF2-4428-A8AB-D4B1016939EC}" presName="node" presStyleLbl="node1" presStyleIdx="2" presStyleCnt="15">
        <dgm:presLayoutVars>
          <dgm:bulletEnabled val="1"/>
        </dgm:presLayoutVars>
      </dgm:prSet>
      <dgm:spPr/>
    </dgm:pt>
    <dgm:pt modelId="{FC729D37-0924-4B3D-9D7D-5976E4509BBD}" type="pres">
      <dgm:prSet presAssocID="{33FC488E-3FDC-4A40-82C2-4E9A16E4F143}" presName="sibTrans" presStyleLbl="sibTrans2D1" presStyleIdx="2" presStyleCnt="14"/>
      <dgm:spPr/>
    </dgm:pt>
    <dgm:pt modelId="{7B60A84D-24AF-451D-9F7F-2CE5F4E36AC0}" type="pres">
      <dgm:prSet presAssocID="{33FC488E-3FDC-4A40-82C2-4E9A16E4F143}" presName="connectorText" presStyleLbl="sibTrans2D1" presStyleIdx="2" presStyleCnt="14"/>
      <dgm:spPr/>
    </dgm:pt>
    <dgm:pt modelId="{F9DFA47F-8DB1-4436-9404-3BB9A463CCC3}" type="pres">
      <dgm:prSet presAssocID="{9E3A904A-A04E-4719-8CA2-F8054377CF08}" presName="node" presStyleLbl="node1" presStyleIdx="3" presStyleCnt="15">
        <dgm:presLayoutVars>
          <dgm:bulletEnabled val="1"/>
        </dgm:presLayoutVars>
      </dgm:prSet>
      <dgm:spPr/>
    </dgm:pt>
    <dgm:pt modelId="{67DF8B19-BABC-43B1-87E5-BD6259A9B690}" type="pres">
      <dgm:prSet presAssocID="{BA964C04-82DD-4D39-8B20-FB32F037F782}" presName="sibTrans" presStyleLbl="sibTrans2D1" presStyleIdx="3" presStyleCnt="14"/>
      <dgm:spPr/>
    </dgm:pt>
    <dgm:pt modelId="{A5C8BB77-95F4-4D4D-B74F-79C59A2A6B30}" type="pres">
      <dgm:prSet presAssocID="{BA964C04-82DD-4D39-8B20-FB32F037F782}" presName="connectorText" presStyleLbl="sibTrans2D1" presStyleIdx="3" presStyleCnt="14"/>
      <dgm:spPr/>
    </dgm:pt>
    <dgm:pt modelId="{AE0CE3FD-760A-41D0-B024-ED0D11AFBEED}" type="pres">
      <dgm:prSet presAssocID="{DC4E77BE-A847-46AE-B78A-BCAA2F9CC9E0}" presName="node" presStyleLbl="node1" presStyleIdx="4" presStyleCnt="15">
        <dgm:presLayoutVars>
          <dgm:bulletEnabled val="1"/>
        </dgm:presLayoutVars>
      </dgm:prSet>
      <dgm:spPr/>
    </dgm:pt>
    <dgm:pt modelId="{B1510B5A-F903-4711-B601-56B7988CE9B4}" type="pres">
      <dgm:prSet presAssocID="{DD312049-902F-4E8A-8756-522120210625}" presName="sibTrans" presStyleLbl="sibTrans2D1" presStyleIdx="4" presStyleCnt="14"/>
      <dgm:spPr/>
    </dgm:pt>
    <dgm:pt modelId="{BB60980B-52F5-48C8-914F-5E75A3BFEBB5}" type="pres">
      <dgm:prSet presAssocID="{DD312049-902F-4E8A-8756-522120210625}" presName="connectorText" presStyleLbl="sibTrans2D1" presStyleIdx="4" presStyleCnt="14"/>
      <dgm:spPr/>
    </dgm:pt>
    <dgm:pt modelId="{A534A39F-1B50-4BB1-B7B4-6B38DF0C1198}" type="pres">
      <dgm:prSet presAssocID="{27B46BB4-207E-4934-8389-3C5109BD7915}" presName="node" presStyleLbl="node1" presStyleIdx="5" presStyleCnt="15">
        <dgm:presLayoutVars>
          <dgm:bulletEnabled val="1"/>
        </dgm:presLayoutVars>
      </dgm:prSet>
      <dgm:spPr/>
    </dgm:pt>
    <dgm:pt modelId="{51BBF8CC-254A-443C-B641-5D25EB942443}" type="pres">
      <dgm:prSet presAssocID="{C82EC829-E8D6-4223-9EE8-DAECD0039AF5}" presName="sibTrans" presStyleLbl="sibTrans2D1" presStyleIdx="5" presStyleCnt="14"/>
      <dgm:spPr/>
    </dgm:pt>
    <dgm:pt modelId="{21551295-89D0-469D-BBEE-B7FEB9919628}" type="pres">
      <dgm:prSet presAssocID="{C82EC829-E8D6-4223-9EE8-DAECD0039AF5}" presName="connectorText" presStyleLbl="sibTrans2D1" presStyleIdx="5" presStyleCnt="14"/>
      <dgm:spPr/>
    </dgm:pt>
    <dgm:pt modelId="{CFFFF780-736E-4467-BA6F-9D2833D4D794}" type="pres">
      <dgm:prSet presAssocID="{EAE089DD-2EC7-4C4B-A8D9-91C3C39C761F}" presName="node" presStyleLbl="node1" presStyleIdx="6" presStyleCnt="15">
        <dgm:presLayoutVars>
          <dgm:bulletEnabled val="1"/>
        </dgm:presLayoutVars>
      </dgm:prSet>
      <dgm:spPr/>
    </dgm:pt>
    <dgm:pt modelId="{E65A3D51-992D-4FE1-8F32-BB16FFE7D44C}" type="pres">
      <dgm:prSet presAssocID="{55E0D648-A3A8-4933-AE88-64C39385D7CC}" presName="sibTrans" presStyleLbl="sibTrans2D1" presStyleIdx="6" presStyleCnt="14"/>
      <dgm:spPr/>
    </dgm:pt>
    <dgm:pt modelId="{7C5EED42-F81B-4682-BC20-CD229E8B1DC1}" type="pres">
      <dgm:prSet presAssocID="{55E0D648-A3A8-4933-AE88-64C39385D7CC}" presName="connectorText" presStyleLbl="sibTrans2D1" presStyleIdx="6" presStyleCnt="14"/>
      <dgm:spPr/>
    </dgm:pt>
    <dgm:pt modelId="{3829F607-E457-4AF4-8FC2-AD09CD16A891}" type="pres">
      <dgm:prSet presAssocID="{EEADDFB2-F9C2-4609-B3E9-8E0EE3F11C27}" presName="node" presStyleLbl="node1" presStyleIdx="7" presStyleCnt="15">
        <dgm:presLayoutVars>
          <dgm:bulletEnabled val="1"/>
        </dgm:presLayoutVars>
      </dgm:prSet>
      <dgm:spPr/>
    </dgm:pt>
    <dgm:pt modelId="{79175833-0034-46AB-A81C-ACA745374641}" type="pres">
      <dgm:prSet presAssocID="{8D03295C-5729-4D84-8525-26DD56146172}" presName="sibTrans" presStyleLbl="sibTrans2D1" presStyleIdx="7" presStyleCnt="14"/>
      <dgm:spPr/>
    </dgm:pt>
    <dgm:pt modelId="{2E6DDB96-5970-478A-BB04-AE1E0CCC8177}" type="pres">
      <dgm:prSet presAssocID="{8D03295C-5729-4D84-8525-26DD56146172}" presName="connectorText" presStyleLbl="sibTrans2D1" presStyleIdx="7" presStyleCnt="14"/>
      <dgm:spPr/>
    </dgm:pt>
    <dgm:pt modelId="{842BC3A2-39B2-4CEE-8FEC-C23038F0BBE2}" type="pres">
      <dgm:prSet presAssocID="{807B1D48-0C0C-4A34-9723-D41895C5B86A}" presName="node" presStyleLbl="node1" presStyleIdx="8" presStyleCnt="15">
        <dgm:presLayoutVars>
          <dgm:bulletEnabled val="1"/>
        </dgm:presLayoutVars>
      </dgm:prSet>
      <dgm:spPr/>
    </dgm:pt>
    <dgm:pt modelId="{370E98B5-F942-45DC-BC2D-C955512EA480}" type="pres">
      <dgm:prSet presAssocID="{7E7899D3-3012-4BE0-87F3-76A97CC65013}" presName="sibTrans" presStyleLbl="sibTrans2D1" presStyleIdx="8" presStyleCnt="14"/>
      <dgm:spPr/>
    </dgm:pt>
    <dgm:pt modelId="{0BDAD78B-2A12-4FC7-9A08-26244B5E3764}" type="pres">
      <dgm:prSet presAssocID="{7E7899D3-3012-4BE0-87F3-76A97CC65013}" presName="connectorText" presStyleLbl="sibTrans2D1" presStyleIdx="8" presStyleCnt="14"/>
      <dgm:spPr/>
    </dgm:pt>
    <dgm:pt modelId="{655C8B98-8BA6-48F5-A858-B5C9822066F9}" type="pres">
      <dgm:prSet presAssocID="{BB5A4EBB-817E-4CEC-A300-057BA7A8978F}" presName="node" presStyleLbl="node1" presStyleIdx="9" presStyleCnt="15">
        <dgm:presLayoutVars>
          <dgm:bulletEnabled val="1"/>
        </dgm:presLayoutVars>
      </dgm:prSet>
      <dgm:spPr/>
    </dgm:pt>
    <dgm:pt modelId="{6CCFD353-6D64-4A01-842E-1C2F4A878245}" type="pres">
      <dgm:prSet presAssocID="{0C088ACC-2EBD-4861-BFE2-FA60703AFD5D}" presName="sibTrans" presStyleLbl="sibTrans2D1" presStyleIdx="9" presStyleCnt="14"/>
      <dgm:spPr/>
    </dgm:pt>
    <dgm:pt modelId="{927EBBD8-79F7-4945-89DC-08300F74E04D}" type="pres">
      <dgm:prSet presAssocID="{0C088ACC-2EBD-4861-BFE2-FA60703AFD5D}" presName="connectorText" presStyleLbl="sibTrans2D1" presStyleIdx="9" presStyleCnt="14"/>
      <dgm:spPr/>
    </dgm:pt>
    <dgm:pt modelId="{060F0A22-A6FB-4440-AD8A-DFC127163883}" type="pres">
      <dgm:prSet presAssocID="{21D14D0D-963E-4A4B-B3DF-1708AA2A0DFC}" presName="node" presStyleLbl="node1" presStyleIdx="10" presStyleCnt="15">
        <dgm:presLayoutVars>
          <dgm:bulletEnabled val="1"/>
        </dgm:presLayoutVars>
      </dgm:prSet>
      <dgm:spPr/>
    </dgm:pt>
    <dgm:pt modelId="{86EED1F0-5FCA-4419-BAC7-709807A44B64}" type="pres">
      <dgm:prSet presAssocID="{39E6E258-2016-4A77-96D7-41ED0651C754}" presName="sibTrans" presStyleLbl="sibTrans2D1" presStyleIdx="10" presStyleCnt="14"/>
      <dgm:spPr/>
    </dgm:pt>
    <dgm:pt modelId="{A68DA803-0C13-4516-A27E-7B3062800290}" type="pres">
      <dgm:prSet presAssocID="{39E6E258-2016-4A77-96D7-41ED0651C754}" presName="connectorText" presStyleLbl="sibTrans2D1" presStyleIdx="10" presStyleCnt="14"/>
      <dgm:spPr/>
    </dgm:pt>
    <dgm:pt modelId="{891F5715-81F7-4F55-9147-DACDF135819B}" type="pres">
      <dgm:prSet presAssocID="{E6C4B70D-3100-4383-97CB-EC5A5A30B171}" presName="node" presStyleLbl="node1" presStyleIdx="11" presStyleCnt="15">
        <dgm:presLayoutVars>
          <dgm:bulletEnabled val="1"/>
        </dgm:presLayoutVars>
      </dgm:prSet>
      <dgm:spPr/>
    </dgm:pt>
    <dgm:pt modelId="{EEE8C348-C8DE-4CEA-83B7-C50A00EDC48B}" type="pres">
      <dgm:prSet presAssocID="{DE0A787C-58F9-4BC9-88F0-5C36C6F3C608}" presName="sibTrans" presStyleLbl="sibTrans2D1" presStyleIdx="11" presStyleCnt="14"/>
      <dgm:spPr/>
    </dgm:pt>
    <dgm:pt modelId="{C51456CB-815A-41FD-AA86-FFDB360D438F}" type="pres">
      <dgm:prSet presAssocID="{DE0A787C-58F9-4BC9-88F0-5C36C6F3C608}" presName="connectorText" presStyleLbl="sibTrans2D1" presStyleIdx="11" presStyleCnt="14"/>
      <dgm:spPr/>
    </dgm:pt>
    <dgm:pt modelId="{1C52235C-8FF6-4A73-8786-C52A47E2189F}" type="pres">
      <dgm:prSet presAssocID="{79C6C828-1DD3-44A2-A3A0-E181EFDBE2F3}" presName="node" presStyleLbl="node1" presStyleIdx="12" presStyleCnt="15">
        <dgm:presLayoutVars>
          <dgm:bulletEnabled val="1"/>
        </dgm:presLayoutVars>
      </dgm:prSet>
      <dgm:spPr/>
    </dgm:pt>
    <dgm:pt modelId="{3297040C-1697-498C-ACB2-324DBAD46867}" type="pres">
      <dgm:prSet presAssocID="{A94E3AD2-A8BB-4C66-ADC7-D550694178EF}" presName="sibTrans" presStyleLbl="sibTrans2D1" presStyleIdx="12" presStyleCnt="14"/>
      <dgm:spPr/>
    </dgm:pt>
    <dgm:pt modelId="{80B8BE20-99B2-47A7-B236-DC906AC471FA}" type="pres">
      <dgm:prSet presAssocID="{A94E3AD2-A8BB-4C66-ADC7-D550694178EF}" presName="connectorText" presStyleLbl="sibTrans2D1" presStyleIdx="12" presStyleCnt="14"/>
      <dgm:spPr/>
    </dgm:pt>
    <dgm:pt modelId="{71D7E10B-0A05-4F31-A659-299D0914FC3B}" type="pres">
      <dgm:prSet presAssocID="{226003D0-FC8C-4E3D-BCC3-54F12B32DE5F}" presName="node" presStyleLbl="node1" presStyleIdx="13" presStyleCnt="15">
        <dgm:presLayoutVars>
          <dgm:bulletEnabled val="1"/>
        </dgm:presLayoutVars>
      </dgm:prSet>
      <dgm:spPr/>
    </dgm:pt>
    <dgm:pt modelId="{8C1AE451-ED97-4060-B15C-A03E24D0AF5B}" type="pres">
      <dgm:prSet presAssocID="{63B9703E-134B-4651-83FF-B72929B79479}" presName="sibTrans" presStyleLbl="sibTrans2D1" presStyleIdx="13" presStyleCnt="14"/>
      <dgm:spPr/>
    </dgm:pt>
    <dgm:pt modelId="{7594A57A-E37D-4E60-98C0-511214B5B2FB}" type="pres">
      <dgm:prSet presAssocID="{63B9703E-134B-4651-83FF-B72929B79479}" presName="connectorText" presStyleLbl="sibTrans2D1" presStyleIdx="13" presStyleCnt="14"/>
      <dgm:spPr/>
    </dgm:pt>
    <dgm:pt modelId="{D2B98D74-CC69-4647-B6BF-59424BEF0EFA}" type="pres">
      <dgm:prSet presAssocID="{24CD7776-2130-4147-9093-62CAC1E66D5E}" presName="node" presStyleLbl="node1" presStyleIdx="14" presStyleCnt="15">
        <dgm:presLayoutVars>
          <dgm:bulletEnabled val="1"/>
        </dgm:presLayoutVars>
      </dgm:prSet>
      <dgm:spPr/>
    </dgm:pt>
  </dgm:ptLst>
  <dgm:cxnLst>
    <dgm:cxn modelId="{BD179F03-468D-4364-B212-4850556C7C54}" type="presOf" srcId="{E6C4B70D-3100-4383-97CB-EC5A5A30B171}" destId="{891F5715-81F7-4F55-9147-DACDF135819B}" srcOrd="0" destOrd="0" presId="urn:microsoft.com/office/officeart/2005/8/layout/process5"/>
    <dgm:cxn modelId="{2F319406-ED04-4079-866C-DACCDCB4499E}" type="presOf" srcId="{39E6E258-2016-4A77-96D7-41ED0651C754}" destId="{86EED1F0-5FCA-4419-BAC7-709807A44B64}" srcOrd="0" destOrd="0" presId="urn:microsoft.com/office/officeart/2005/8/layout/process5"/>
    <dgm:cxn modelId="{3DC9190A-94AD-446D-9BC6-7734509FBDDE}" type="presOf" srcId="{55E0D648-A3A8-4933-AE88-64C39385D7CC}" destId="{E65A3D51-992D-4FE1-8F32-BB16FFE7D44C}" srcOrd="0" destOrd="0" presId="urn:microsoft.com/office/officeart/2005/8/layout/process5"/>
    <dgm:cxn modelId="{90675611-B165-43D8-B396-2563FE800CBA}" type="presOf" srcId="{79C6C828-1DD3-44A2-A3A0-E181EFDBE2F3}" destId="{1C52235C-8FF6-4A73-8786-C52A47E2189F}" srcOrd="0" destOrd="0" presId="urn:microsoft.com/office/officeart/2005/8/layout/process5"/>
    <dgm:cxn modelId="{5B731114-B34F-4D3D-9EEE-DB9715108D39}" type="presOf" srcId="{0C088ACC-2EBD-4861-BFE2-FA60703AFD5D}" destId="{6CCFD353-6D64-4A01-842E-1C2F4A878245}" srcOrd="0" destOrd="0" presId="urn:microsoft.com/office/officeart/2005/8/layout/process5"/>
    <dgm:cxn modelId="{78621C14-AAF9-4C1C-9456-991A9BCB3FF2}" type="presOf" srcId="{7E7899D3-3012-4BE0-87F3-76A97CC65013}" destId="{0BDAD78B-2A12-4FC7-9A08-26244B5E3764}" srcOrd="1" destOrd="0" presId="urn:microsoft.com/office/officeart/2005/8/layout/process5"/>
    <dgm:cxn modelId="{3F634D16-8434-4384-959C-58B1E9B9DE9E}" type="presOf" srcId="{EAE089DD-2EC7-4C4B-A8D9-91C3C39C761F}" destId="{CFFFF780-736E-4467-BA6F-9D2833D4D794}" srcOrd="0" destOrd="0" presId="urn:microsoft.com/office/officeart/2005/8/layout/process5"/>
    <dgm:cxn modelId="{B8B6D116-3863-47E2-948F-9BF2B08A4195}" type="presOf" srcId="{8D03295C-5729-4D84-8525-26DD56146172}" destId="{2E6DDB96-5970-478A-BB04-AE1E0CCC8177}" srcOrd="1" destOrd="0" presId="urn:microsoft.com/office/officeart/2005/8/layout/process5"/>
    <dgm:cxn modelId="{C30E1125-3DD9-4FBC-8BB5-A47AAE55A7ED}" type="presOf" srcId="{BA964C04-82DD-4D39-8B20-FB32F037F782}" destId="{67DF8B19-BABC-43B1-87E5-BD6259A9B690}" srcOrd="0" destOrd="0" presId="urn:microsoft.com/office/officeart/2005/8/layout/process5"/>
    <dgm:cxn modelId="{E220CB35-6B89-4F4C-8F47-2F19B8B2EE9A}" type="presOf" srcId="{BB5A4EBB-817E-4CEC-A300-057BA7A8978F}" destId="{655C8B98-8BA6-48F5-A858-B5C9822066F9}" srcOrd="0" destOrd="0" presId="urn:microsoft.com/office/officeart/2005/8/layout/process5"/>
    <dgm:cxn modelId="{2F8AEC3E-649F-450D-B44F-F5AF0E7D385B}" type="presOf" srcId="{C82EC829-E8D6-4223-9EE8-DAECD0039AF5}" destId="{21551295-89D0-469D-BBEE-B7FEB9919628}" srcOrd="1" destOrd="0" presId="urn:microsoft.com/office/officeart/2005/8/layout/process5"/>
    <dgm:cxn modelId="{DCF00940-7D8F-41E7-919A-B7495AC2876B}" type="presOf" srcId="{C82EC829-E8D6-4223-9EE8-DAECD0039AF5}" destId="{51BBF8CC-254A-443C-B641-5D25EB942443}" srcOrd="0" destOrd="0" presId="urn:microsoft.com/office/officeart/2005/8/layout/process5"/>
    <dgm:cxn modelId="{DD73285F-42BE-43FC-A2CF-E693D56A04AD}" type="presOf" srcId="{21D14D0D-963E-4A4B-B3DF-1708AA2A0DFC}" destId="{060F0A22-A6FB-4440-AD8A-DFC127163883}" srcOrd="0" destOrd="0" presId="urn:microsoft.com/office/officeart/2005/8/layout/process5"/>
    <dgm:cxn modelId="{A64F0641-9083-4D58-8F61-2269767B49AE}" type="presOf" srcId="{4805C62D-DD82-4C58-8140-E6B1A211C8B8}" destId="{12F2E24C-730D-41DC-971A-5A5558C961FB}" srcOrd="1" destOrd="0" presId="urn:microsoft.com/office/officeart/2005/8/layout/process5"/>
    <dgm:cxn modelId="{B9B54F42-3CAF-4A64-89F0-EA0128AD1225}" type="presOf" srcId="{39E6E258-2016-4A77-96D7-41ED0651C754}" destId="{A68DA803-0C13-4516-A27E-7B3062800290}" srcOrd="1" destOrd="0" presId="urn:microsoft.com/office/officeart/2005/8/layout/process5"/>
    <dgm:cxn modelId="{B75D5263-01F8-4BC8-9991-72B3D55B3F90}" srcId="{B3119785-8213-46EE-89EC-C5CD7F327296}" destId="{226003D0-FC8C-4E3D-BCC3-54F12B32DE5F}" srcOrd="13" destOrd="0" parTransId="{ACB40BC8-38F2-466B-9CC8-E8163982682C}" sibTransId="{63B9703E-134B-4651-83FF-B72929B79479}"/>
    <dgm:cxn modelId="{1B602449-2816-4F40-B32A-DA1C06A8C770}" type="presOf" srcId="{DE0A787C-58F9-4BC9-88F0-5C36C6F3C608}" destId="{C51456CB-815A-41FD-AA86-FFDB360D438F}" srcOrd="1" destOrd="0" presId="urn:microsoft.com/office/officeart/2005/8/layout/process5"/>
    <dgm:cxn modelId="{89FB676A-2C4F-42F5-AF52-DEF55E42E9C4}" type="presOf" srcId="{DD312049-902F-4E8A-8756-522120210625}" destId="{B1510B5A-F903-4711-B601-56B7988CE9B4}" srcOrd="0" destOrd="0" presId="urn:microsoft.com/office/officeart/2005/8/layout/process5"/>
    <dgm:cxn modelId="{4F9E266B-CA74-47D0-9029-A33CEA6B20A0}" type="presOf" srcId="{DABA2E55-2DF2-4428-A8AB-D4B1016939EC}" destId="{1D2337A6-F524-4DB1-A304-5D01B385B7FF}" srcOrd="0" destOrd="0" presId="urn:microsoft.com/office/officeart/2005/8/layout/process5"/>
    <dgm:cxn modelId="{DE1C146D-1505-4683-B7CC-7E96CB49F277}" srcId="{B3119785-8213-46EE-89EC-C5CD7F327296}" destId="{21D14D0D-963E-4A4B-B3DF-1708AA2A0DFC}" srcOrd="10" destOrd="0" parTransId="{8B8C5D4E-A0D7-4A71-B338-A52E46EB47E6}" sibTransId="{39E6E258-2016-4A77-96D7-41ED0651C754}"/>
    <dgm:cxn modelId="{C342EB6D-FBFD-430E-A0EB-643166CD56C5}" type="presOf" srcId="{226003D0-FC8C-4E3D-BCC3-54F12B32DE5F}" destId="{71D7E10B-0A05-4F31-A659-299D0914FC3B}" srcOrd="0" destOrd="0" presId="urn:microsoft.com/office/officeart/2005/8/layout/process5"/>
    <dgm:cxn modelId="{3D75A64E-2010-4BF8-85E4-64478C77F41C}" type="presOf" srcId="{A94E3AD2-A8BB-4C66-ADC7-D550694178EF}" destId="{3297040C-1697-498C-ACB2-324DBAD46867}" srcOrd="0" destOrd="0" presId="urn:microsoft.com/office/officeart/2005/8/layout/process5"/>
    <dgm:cxn modelId="{615F9472-F6F1-4121-8CF2-87F8281CE849}" srcId="{B3119785-8213-46EE-89EC-C5CD7F327296}" destId="{27B46BB4-207E-4934-8389-3C5109BD7915}" srcOrd="5" destOrd="0" parTransId="{AFD423A4-C0C2-425D-ABF7-65F950EE7550}" sibTransId="{C82EC829-E8D6-4223-9EE8-DAECD0039AF5}"/>
    <dgm:cxn modelId="{2DB69953-3CD2-4CBB-BA3C-F59BEC543584}" type="presOf" srcId="{63B9703E-134B-4651-83FF-B72929B79479}" destId="{8C1AE451-ED97-4060-B15C-A03E24D0AF5B}" srcOrd="0" destOrd="0" presId="urn:microsoft.com/office/officeart/2005/8/layout/process5"/>
    <dgm:cxn modelId="{EF4D697C-74B1-4F4D-9DD5-413029CCA134}" srcId="{B3119785-8213-46EE-89EC-C5CD7F327296}" destId="{BB5A4EBB-817E-4CEC-A300-057BA7A8978F}" srcOrd="9" destOrd="0" parTransId="{18F5400D-DD82-45C8-9358-007AE04B3C60}" sibTransId="{0C088ACC-2EBD-4861-BFE2-FA60703AFD5D}"/>
    <dgm:cxn modelId="{6F184A84-8E6F-4518-8EF4-BC022300F92B}" type="presOf" srcId="{9E3A904A-A04E-4719-8CA2-F8054377CF08}" destId="{F9DFA47F-8DB1-4436-9404-3BB9A463CCC3}" srcOrd="0" destOrd="0" presId="urn:microsoft.com/office/officeart/2005/8/layout/process5"/>
    <dgm:cxn modelId="{91BB3A86-6CE7-4CF8-BF2A-934DFA8FF66B}" srcId="{B3119785-8213-46EE-89EC-C5CD7F327296}" destId="{EEADDFB2-F9C2-4609-B3E9-8E0EE3F11C27}" srcOrd="7" destOrd="0" parTransId="{27A694A0-2F3D-49C1-B799-FC32EB191FC7}" sibTransId="{8D03295C-5729-4D84-8525-26DD56146172}"/>
    <dgm:cxn modelId="{72F4D18A-2443-4DF9-9F48-317204C30913}" srcId="{B3119785-8213-46EE-89EC-C5CD7F327296}" destId="{9E3A904A-A04E-4719-8CA2-F8054377CF08}" srcOrd="3" destOrd="0" parTransId="{7037B382-4971-4876-98E9-C0593D001FA1}" sibTransId="{BA964C04-82DD-4D39-8B20-FB32F037F782}"/>
    <dgm:cxn modelId="{FD8EB48D-6C67-4836-81E5-F4FA3CEF9E98}" type="presOf" srcId="{AF11F9C9-8030-4111-B4DF-C4E4261A12BF}" destId="{91E8F9F2-739D-4FF8-A883-A1E8967C2DDA}" srcOrd="1" destOrd="0" presId="urn:microsoft.com/office/officeart/2005/8/layout/process5"/>
    <dgm:cxn modelId="{F492878E-B301-44A3-A63C-45568AC61810}" type="presOf" srcId="{476D9F71-4CE4-485C-9F12-4CF6D0301986}" destId="{CAC5C6E6-7AC8-4268-AE03-B5CF8C3D8C95}" srcOrd="0" destOrd="0" presId="urn:microsoft.com/office/officeart/2005/8/layout/process5"/>
    <dgm:cxn modelId="{B312A98E-E836-4C0A-8E58-8879C94DC9EE}" type="presOf" srcId="{63B9703E-134B-4651-83FF-B72929B79479}" destId="{7594A57A-E37D-4E60-98C0-511214B5B2FB}" srcOrd="1" destOrd="0" presId="urn:microsoft.com/office/officeart/2005/8/layout/process5"/>
    <dgm:cxn modelId="{40CC8292-0A7C-4C5B-9C7C-084BE2C85372}" srcId="{B3119785-8213-46EE-89EC-C5CD7F327296}" destId="{DC4E77BE-A847-46AE-B78A-BCAA2F9CC9E0}" srcOrd="4" destOrd="0" parTransId="{60C171C5-839E-4F74-940F-73FA3F7857B5}" sibTransId="{DD312049-902F-4E8A-8756-522120210625}"/>
    <dgm:cxn modelId="{C24A349A-2BEA-44E4-9CBA-55B0F4E82A01}" type="presOf" srcId="{BA964C04-82DD-4D39-8B20-FB32F037F782}" destId="{A5C8BB77-95F4-4D4D-B74F-79C59A2A6B30}" srcOrd="1" destOrd="0" presId="urn:microsoft.com/office/officeart/2005/8/layout/process5"/>
    <dgm:cxn modelId="{C5F94CAE-86EA-43CF-AAF7-7057979C4909}" type="presOf" srcId="{7E7899D3-3012-4BE0-87F3-76A97CC65013}" destId="{370E98B5-F942-45DC-BC2D-C955512EA480}" srcOrd="0" destOrd="0" presId="urn:microsoft.com/office/officeart/2005/8/layout/process5"/>
    <dgm:cxn modelId="{715443AF-EDA2-4643-8EEC-C34F2C94191D}" srcId="{B3119785-8213-46EE-89EC-C5CD7F327296}" destId="{E6C4B70D-3100-4383-97CB-EC5A5A30B171}" srcOrd="11" destOrd="0" parTransId="{06484975-35FF-46E3-BADE-49872A5FD859}" sibTransId="{DE0A787C-58F9-4BC9-88F0-5C36C6F3C608}"/>
    <dgm:cxn modelId="{B3C76DB5-D1E3-46DD-96B9-BBE7465B9C57}" type="presOf" srcId="{0C088ACC-2EBD-4861-BFE2-FA60703AFD5D}" destId="{927EBBD8-79F7-4945-89DC-08300F74E04D}" srcOrd="1" destOrd="0" presId="urn:microsoft.com/office/officeart/2005/8/layout/process5"/>
    <dgm:cxn modelId="{8D9143B7-2CC8-4A29-9EC7-869FE9CDEF97}" type="presOf" srcId="{33FC488E-3FDC-4A40-82C2-4E9A16E4F143}" destId="{7B60A84D-24AF-451D-9F7F-2CE5F4E36AC0}" srcOrd="1" destOrd="0" presId="urn:microsoft.com/office/officeart/2005/8/layout/process5"/>
    <dgm:cxn modelId="{0EA3E5B8-8262-4702-B3D6-C9A5EC4C4824}" srcId="{B3119785-8213-46EE-89EC-C5CD7F327296}" destId="{3C58AC3C-2469-440C-927F-1490BAEF7C6C}" srcOrd="0" destOrd="0" parTransId="{F19D65F3-6292-47D2-95D0-9B6CC8FE0B4A}" sibTransId="{AF11F9C9-8030-4111-B4DF-C4E4261A12BF}"/>
    <dgm:cxn modelId="{BBFA14BA-75A6-4C48-9068-DF98BEC1E739}" type="presOf" srcId="{4805C62D-DD82-4C58-8140-E6B1A211C8B8}" destId="{AFB1F3BA-7703-4579-9048-D752168D4DB9}" srcOrd="0" destOrd="0" presId="urn:microsoft.com/office/officeart/2005/8/layout/process5"/>
    <dgm:cxn modelId="{18FE0CBD-EC04-4FF6-843E-DE40C11D2204}" srcId="{B3119785-8213-46EE-89EC-C5CD7F327296}" destId="{24CD7776-2130-4147-9093-62CAC1E66D5E}" srcOrd="14" destOrd="0" parTransId="{43BF791A-35CA-4BF9-97BF-BF25E04F77CB}" sibTransId="{BC6CC339-BABC-4465-909C-DB10977BD743}"/>
    <dgm:cxn modelId="{CF1271BF-EBF6-4A1B-9B06-A5C024668B50}" type="presOf" srcId="{33FC488E-3FDC-4A40-82C2-4E9A16E4F143}" destId="{FC729D37-0924-4B3D-9D7D-5976E4509BBD}" srcOrd="0" destOrd="0" presId="urn:microsoft.com/office/officeart/2005/8/layout/process5"/>
    <dgm:cxn modelId="{1F3888C0-E814-4CB5-BE55-9292DC2D6344}" srcId="{B3119785-8213-46EE-89EC-C5CD7F327296}" destId="{EAE089DD-2EC7-4C4B-A8D9-91C3C39C761F}" srcOrd="6" destOrd="0" parTransId="{EBE484F6-2244-4BB3-9743-886195452DE6}" sibTransId="{55E0D648-A3A8-4933-AE88-64C39385D7CC}"/>
    <dgm:cxn modelId="{F781DDC1-E87B-4696-BB0A-121E50981BBC}" srcId="{B3119785-8213-46EE-89EC-C5CD7F327296}" destId="{79C6C828-1DD3-44A2-A3A0-E181EFDBE2F3}" srcOrd="12" destOrd="0" parTransId="{D0E0DB82-B96E-43EB-A80E-E536F0BD8481}" sibTransId="{A94E3AD2-A8BB-4C66-ADC7-D550694178EF}"/>
    <dgm:cxn modelId="{169E51C5-52AD-4A77-AE89-069BFE492977}" type="presOf" srcId="{A94E3AD2-A8BB-4C66-ADC7-D550694178EF}" destId="{80B8BE20-99B2-47A7-B236-DC906AC471FA}" srcOrd="1" destOrd="0" presId="urn:microsoft.com/office/officeart/2005/8/layout/process5"/>
    <dgm:cxn modelId="{D35C55C7-F667-41EF-A1E6-C741ECAFA1BE}" type="presOf" srcId="{55E0D648-A3A8-4933-AE88-64C39385D7CC}" destId="{7C5EED42-F81B-4682-BC20-CD229E8B1DC1}" srcOrd="1" destOrd="0" presId="urn:microsoft.com/office/officeart/2005/8/layout/process5"/>
    <dgm:cxn modelId="{798268D0-368B-4D88-94F8-AE43B02D3535}" type="presOf" srcId="{DC4E77BE-A847-46AE-B78A-BCAA2F9CC9E0}" destId="{AE0CE3FD-760A-41D0-B024-ED0D11AFBEED}" srcOrd="0" destOrd="0" presId="urn:microsoft.com/office/officeart/2005/8/layout/process5"/>
    <dgm:cxn modelId="{CE9BAFD3-9FAF-43A0-A9B8-E9B93F97BB6B}" type="presOf" srcId="{AF11F9C9-8030-4111-B4DF-C4E4261A12BF}" destId="{9972EB62-3E76-499F-ABBB-FA7C5C6ADDF7}" srcOrd="0" destOrd="0" presId="urn:microsoft.com/office/officeart/2005/8/layout/process5"/>
    <dgm:cxn modelId="{8BE8F9D4-D627-49F0-925A-9DD9C290BA78}" type="presOf" srcId="{DE0A787C-58F9-4BC9-88F0-5C36C6F3C608}" destId="{EEE8C348-C8DE-4CEA-83B7-C50A00EDC48B}" srcOrd="0" destOrd="0" presId="urn:microsoft.com/office/officeart/2005/8/layout/process5"/>
    <dgm:cxn modelId="{B2525DDA-BD15-498B-B585-B00A612BFB35}" srcId="{B3119785-8213-46EE-89EC-C5CD7F327296}" destId="{476D9F71-4CE4-485C-9F12-4CF6D0301986}" srcOrd="1" destOrd="0" parTransId="{A407DAAB-57EB-4329-9819-540BCB486007}" sibTransId="{4805C62D-DD82-4C58-8140-E6B1A211C8B8}"/>
    <dgm:cxn modelId="{A935A1E0-23FA-40CC-9541-F5955ED1CB32}" type="presOf" srcId="{807B1D48-0C0C-4A34-9723-D41895C5B86A}" destId="{842BC3A2-39B2-4CEE-8FEC-C23038F0BBE2}" srcOrd="0" destOrd="0" presId="urn:microsoft.com/office/officeart/2005/8/layout/process5"/>
    <dgm:cxn modelId="{348565E2-3DB3-4C33-B8D7-6A4D8F1F5868}" type="presOf" srcId="{27B46BB4-207E-4934-8389-3C5109BD7915}" destId="{A534A39F-1B50-4BB1-B7B4-6B38DF0C1198}" srcOrd="0" destOrd="0" presId="urn:microsoft.com/office/officeart/2005/8/layout/process5"/>
    <dgm:cxn modelId="{CFD03EE5-4D2D-4DF3-887E-95697C7AFB33}" type="presOf" srcId="{EEADDFB2-F9C2-4609-B3E9-8E0EE3F11C27}" destId="{3829F607-E457-4AF4-8FC2-AD09CD16A891}" srcOrd="0" destOrd="0" presId="urn:microsoft.com/office/officeart/2005/8/layout/process5"/>
    <dgm:cxn modelId="{F7158DEB-BE37-4EE5-A5C8-D6A19D6D28C4}" type="presOf" srcId="{DD312049-902F-4E8A-8756-522120210625}" destId="{BB60980B-52F5-48C8-914F-5E75A3BFEBB5}" srcOrd="1" destOrd="0" presId="urn:microsoft.com/office/officeart/2005/8/layout/process5"/>
    <dgm:cxn modelId="{1DB162ED-434B-4041-91C7-AFCCD7325FE6}" srcId="{B3119785-8213-46EE-89EC-C5CD7F327296}" destId="{DABA2E55-2DF2-4428-A8AB-D4B1016939EC}" srcOrd="2" destOrd="0" parTransId="{1F41CA64-EBAB-49C5-A9C9-8C5FE40EB069}" sibTransId="{33FC488E-3FDC-4A40-82C2-4E9A16E4F143}"/>
    <dgm:cxn modelId="{24DD75EF-377D-4A98-9249-E2AB78FF3833}" type="presOf" srcId="{B3119785-8213-46EE-89EC-C5CD7F327296}" destId="{9AA0E581-15B3-490E-A638-F04233EC539D}" srcOrd="0" destOrd="0" presId="urn:microsoft.com/office/officeart/2005/8/layout/process5"/>
    <dgm:cxn modelId="{C16850F4-DBE0-4A3F-8C4C-8D9CFD79EDC7}" type="presOf" srcId="{24CD7776-2130-4147-9093-62CAC1E66D5E}" destId="{D2B98D74-CC69-4647-B6BF-59424BEF0EFA}" srcOrd="0" destOrd="0" presId="urn:microsoft.com/office/officeart/2005/8/layout/process5"/>
    <dgm:cxn modelId="{2B4D83F4-2769-4FC4-8E95-1BBD26BC1FFD}" type="presOf" srcId="{8D03295C-5729-4D84-8525-26DD56146172}" destId="{79175833-0034-46AB-A81C-ACA745374641}" srcOrd="0" destOrd="0" presId="urn:microsoft.com/office/officeart/2005/8/layout/process5"/>
    <dgm:cxn modelId="{1A8631FF-5841-40B6-8DAD-106EEBB0CF9B}" srcId="{B3119785-8213-46EE-89EC-C5CD7F327296}" destId="{807B1D48-0C0C-4A34-9723-D41895C5B86A}" srcOrd="8" destOrd="0" parTransId="{8F393BA2-9F50-4566-92ED-54959C695D0A}" sibTransId="{7E7899D3-3012-4BE0-87F3-76A97CC65013}"/>
    <dgm:cxn modelId="{157179FF-83C7-46E6-819D-1395EE75BB26}" type="presOf" srcId="{3C58AC3C-2469-440C-927F-1490BAEF7C6C}" destId="{C66260A8-B7C8-448B-AA03-77126F8FB994}" srcOrd="0" destOrd="0" presId="urn:microsoft.com/office/officeart/2005/8/layout/process5"/>
    <dgm:cxn modelId="{0818D852-5E06-4358-9217-D26613433F52}" type="presParOf" srcId="{9AA0E581-15B3-490E-A638-F04233EC539D}" destId="{C66260A8-B7C8-448B-AA03-77126F8FB994}" srcOrd="0" destOrd="0" presId="urn:microsoft.com/office/officeart/2005/8/layout/process5"/>
    <dgm:cxn modelId="{7D74DD3E-2239-4751-AA72-96FE684DF5B6}" type="presParOf" srcId="{9AA0E581-15B3-490E-A638-F04233EC539D}" destId="{9972EB62-3E76-499F-ABBB-FA7C5C6ADDF7}" srcOrd="1" destOrd="0" presId="urn:microsoft.com/office/officeart/2005/8/layout/process5"/>
    <dgm:cxn modelId="{918DD7D5-7A41-415F-9079-9DDE094E76F1}" type="presParOf" srcId="{9972EB62-3E76-499F-ABBB-FA7C5C6ADDF7}" destId="{91E8F9F2-739D-4FF8-A883-A1E8967C2DDA}" srcOrd="0" destOrd="0" presId="urn:microsoft.com/office/officeart/2005/8/layout/process5"/>
    <dgm:cxn modelId="{39BB7A6D-2E37-450A-8E2C-73F98A3B4914}" type="presParOf" srcId="{9AA0E581-15B3-490E-A638-F04233EC539D}" destId="{CAC5C6E6-7AC8-4268-AE03-B5CF8C3D8C95}" srcOrd="2" destOrd="0" presId="urn:microsoft.com/office/officeart/2005/8/layout/process5"/>
    <dgm:cxn modelId="{E6F8B888-87ED-432A-9B5D-8325420FC112}" type="presParOf" srcId="{9AA0E581-15B3-490E-A638-F04233EC539D}" destId="{AFB1F3BA-7703-4579-9048-D752168D4DB9}" srcOrd="3" destOrd="0" presId="urn:microsoft.com/office/officeart/2005/8/layout/process5"/>
    <dgm:cxn modelId="{EA55A2D3-8070-4A2D-9242-7500866D2E8D}" type="presParOf" srcId="{AFB1F3BA-7703-4579-9048-D752168D4DB9}" destId="{12F2E24C-730D-41DC-971A-5A5558C961FB}" srcOrd="0" destOrd="0" presId="urn:microsoft.com/office/officeart/2005/8/layout/process5"/>
    <dgm:cxn modelId="{E75CF5C5-D618-4CC0-B761-C68507C54FAE}" type="presParOf" srcId="{9AA0E581-15B3-490E-A638-F04233EC539D}" destId="{1D2337A6-F524-4DB1-A304-5D01B385B7FF}" srcOrd="4" destOrd="0" presId="urn:microsoft.com/office/officeart/2005/8/layout/process5"/>
    <dgm:cxn modelId="{9483F0B7-93AB-4F57-B10F-F1253B699ECB}" type="presParOf" srcId="{9AA0E581-15B3-490E-A638-F04233EC539D}" destId="{FC729D37-0924-4B3D-9D7D-5976E4509BBD}" srcOrd="5" destOrd="0" presId="urn:microsoft.com/office/officeart/2005/8/layout/process5"/>
    <dgm:cxn modelId="{3C91198E-76A9-4B8D-AB9B-E5C4EA0A01D7}" type="presParOf" srcId="{FC729D37-0924-4B3D-9D7D-5976E4509BBD}" destId="{7B60A84D-24AF-451D-9F7F-2CE5F4E36AC0}" srcOrd="0" destOrd="0" presId="urn:microsoft.com/office/officeart/2005/8/layout/process5"/>
    <dgm:cxn modelId="{567A7713-CBE9-410F-BF5A-64869A6C7D75}" type="presParOf" srcId="{9AA0E581-15B3-490E-A638-F04233EC539D}" destId="{F9DFA47F-8DB1-4436-9404-3BB9A463CCC3}" srcOrd="6" destOrd="0" presId="urn:microsoft.com/office/officeart/2005/8/layout/process5"/>
    <dgm:cxn modelId="{B3DC6120-71C9-485B-884A-0C1F37A75F56}" type="presParOf" srcId="{9AA0E581-15B3-490E-A638-F04233EC539D}" destId="{67DF8B19-BABC-43B1-87E5-BD6259A9B690}" srcOrd="7" destOrd="0" presId="urn:microsoft.com/office/officeart/2005/8/layout/process5"/>
    <dgm:cxn modelId="{E1ED851F-906E-4243-B93F-9529C908CC64}" type="presParOf" srcId="{67DF8B19-BABC-43B1-87E5-BD6259A9B690}" destId="{A5C8BB77-95F4-4D4D-B74F-79C59A2A6B30}" srcOrd="0" destOrd="0" presId="urn:microsoft.com/office/officeart/2005/8/layout/process5"/>
    <dgm:cxn modelId="{20EB0BCE-855C-47E8-856E-9CC223395289}" type="presParOf" srcId="{9AA0E581-15B3-490E-A638-F04233EC539D}" destId="{AE0CE3FD-760A-41D0-B024-ED0D11AFBEED}" srcOrd="8" destOrd="0" presId="urn:microsoft.com/office/officeart/2005/8/layout/process5"/>
    <dgm:cxn modelId="{6915D220-08EB-4800-A8F3-1E57103D7889}" type="presParOf" srcId="{9AA0E581-15B3-490E-A638-F04233EC539D}" destId="{B1510B5A-F903-4711-B601-56B7988CE9B4}" srcOrd="9" destOrd="0" presId="urn:microsoft.com/office/officeart/2005/8/layout/process5"/>
    <dgm:cxn modelId="{5A3A3087-F11C-4176-B6D2-64B300B617A9}" type="presParOf" srcId="{B1510B5A-F903-4711-B601-56B7988CE9B4}" destId="{BB60980B-52F5-48C8-914F-5E75A3BFEBB5}" srcOrd="0" destOrd="0" presId="urn:microsoft.com/office/officeart/2005/8/layout/process5"/>
    <dgm:cxn modelId="{CB2CB414-13D3-4EA9-A124-80D477CBDBBE}" type="presParOf" srcId="{9AA0E581-15B3-490E-A638-F04233EC539D}" destId="{A534A39F-1B50-4BB1-B7B4-6B38DF0C1198}" srcOrd="10" destOrd="0" presId="urn:microsoft.com/office/officeart/2005/8/layout/process5"/>
    <dgm:cxn modelId="{007AA049-F15D-4DB7-91BC-2ED2BF45B2D5}" type="presParOf" srcId="{9AA0E581-15B3-490E-A638-F04233EC539D}" destId="{51BBF8CC-254A-443C-B641-5D25EB942443}" srcOrd="11" destOrd="0" presId="urn:microsoft.com/office/officeart/2005/8/layout/process5"/>
    <dgm:cxn modelId="{C086B783-614B-4888-9997-C11CF484D145}" type="presParOf" srcId="{51BBF8CC-254A-443C-B641-5D25EB942443}" destId="{21551295-89D0-469D-BBEE-B7FEB9919628}" srcOrd="0" destOrd="0" presId="urn:microsoft.com/office/officeart/2005/8/layout/process5"/>
    <dgm:cxn modelId="{AE93D308-5E2F-441D-8CDF-A20CDEFEE3E8}" type="presParOf" srcId="{9AA0E581-15B3-490E-A638-F04233EC539D}" destId="{CFFFF780-736E-4467-BA6F-9D2833D4D794}" srcOrd="12" destOrd="0" presId="urn:microsoft.com/office/officeart/2005/8/layout/process5"/>
    <dgm:cxn modelId="{1E0CDDE3-B047-4D4B-8DAE-C0AE78F263BC}" type="presParOf" srcId="{9AA0E581-15B3-490E-A638-F04233EC539D}" destId="{E65A3D51-992D-4FE1-8F32-BB16FFE7D44C}" srcOrd="13" destOrd="0" presId="urn:microsoft.com/office/officeart/2005/8/layout/process5"/>
    <dgm:cxn modelId="{BE28F4E7-E09B-4FD6-BDD0-578F19E261FC}" type="presParOf" srcId="{E65A3D51-992D-4FE1-8F32-BB16FFE7D44C}" destId="{7C5EED42-F81B-4682-BC20-CD229E8B1DC1}" srcOrd="0" destOrd="0" presId="urn:microsoft.com/office/officeart/2005/8/layout/process5"/>
    <dgm:cxn modelId="{BAD861E2-E978-48AF-B572-AF862AF39AC8}" type="presParOf" srcId="{9AA0E581-15B3-490E-A638-F04233EC539D}" destId="{3829F607-E457-4AF4-8FC2-AD09CD16A891}" srcOrd="14" destOrd="0" presId="urn:microsoft.com/office/officeart/2005/8/layout/process5"/>
    <dgm:cxn modelId="{FA309BE8-1E28-4F2D-9F78-0D5191AC96D7}" type="presParOf" srcId="{9AA0E581-15B3-490E-A638-F04233EC539D}" destId="{79175833-0034-46AB-A81C-ACA745374641}" srcOrd="15" destOrd="0" presId="urn:microsoft.com/office/officeart/2005/8/layout/process5"/>
    <dgm:cxn modelId="{A57D55F3-B402-4EF9-937F-DEDD74A0C140}" type="presParOf" srcId="{79175833-0034-46AB-A81C-ACA745374641}" destId="{2E6DDB96-5970-478A-BB04-AE1E0CCC8177}" srcOrd="0" destOrd="0" presId="urn:microsoft.com/office/officeart/2005/8/layout/process5"/>
    <dgm:cxn modelId="{F1FB33EF-8FD6-4C7F-B37E-3BD13D1273C1}" type="presParOf" srcId="{9AA0E581-15B3-490E-A638-F04233EC539D}" destId="{842BC3A2-39B2-4CEE-8FEC-C23038F0BBE2}" srcOrd="16" destOrd="0" presId="urn:microsoft.com/office/officeart/2005/8/layout/process5"/>
    <dgm:cxn modelId="{C0BC180C-AB28-4625-9B73-A087EB5540EA}" type="presParOf" srcId="{9AA0E581-15B3-490E-A638-F04233EC539D}" destId="{370E98B5-F942-45DC-BC2D-C955512EA480}" srcOrd="17" destOrd="0" presId="urn:microsoft.com/office/officeart/2005/8/layout/process5"/>
    <dgm:cxn modelId="{CDD69EDA-B0CE-4C38-8322-C23BFA45E13D}" type="presParOf" srcId="{370E98B5-F942-45DC-BC2D-C955512EA480}" destId="{0BDAD78B-2A12-4FC7-9A08-26244B5E3764}" srcOrd="0" destOrd="0" presId="urn:microsoft.com/office/officeart/2005/8/layout/process5"/>
    <dgm:cxn modelId="{504DF036-51F9-432F-8FD0-51E101162E0E}" type="presParOf" srcId="{9AA0E581-15B3-490E-A638-F04233EC539D}" destId="{655C8B98-8BA6-48F5-A858-B5C9822066F9}" srcOrd="18" destOrd="0" presId="urn:microsoft.com/office/officeart/2005/8/layout/process5"/>
    <dgm:cxn modelId="{0EE48963-9718-409A-84D4-A562181EBDDD}" type="presParOf" srcId="{9AA0E581-15B3-490E-A638-F04233EC539D}" destId="{6CCFD353-6D64-4A01-842E-1C2F4A878245}" srcOrd="19" destOrd="0" presId="urn:microsoft.com/office/officeart/2005/8/layout/process5"/>
    <dgm:cxn modelId="{1788C3E4-70E8-4EDA-9F89-C64DD18CC37E}" type="presParOf" srcId="{6CCFD353-6D64-4A01-842E-1C2F4A878245}" destId="{927EBBD8-79F7-4945-89DC-08300F74E04D}" srcOrd="0" destOrd="0" presId="urn:microsoft.com/office/officeart/2005/8/layout/process5"/>
    <dgm:cxn modelId="{33DBAD26-CBDB-409C-A0C1-94D421B611CB}" type="presParOf" srcId="{9AA0E581-15B3-490E-A638-F04233EC539D}" destId="{060F0A22-A6FB-4440-AD8A-DFC127163883}" srcOrd="20" destOrd="0" presId="urn:microsoft.com/office/officeart/2005/8/layout/process5"/>
    <dgm:cxn modelId="{064CF61C-FB6F-4D9A-849D-030E004D465C}" type="presParOf" srcId="{9AA0E581-15B3-490E-A638-F04233EC539D}" destId="{86EED1F0-5FCA-4419-BAC7-709807A44B64}" srcOrd="21" destOrd="0" presId="urn:microsoft.com/office/officeart/2005/8/layout/process5"/>
    <dgm:cxn modelId="{D3622A4B-72EC-460A-9A9B-C56EAE0057E4}" type="presParOf" srcId="{86EED1F0-5FCA-4419-BAC7-709807A44B64}" destId="{A68DA803-0C13-4516-A27E-7B3062800290}" srcOrd="0" destOrd="0" presId="urn:microsoft.com/office/officeart/2005/8/layout/process5"/>
    <dgm:cxn modelId="{293A9E82-4F28-4A12-9188-F4A58974FFD0}" type="presParOf" srcId="{9AA0E581-15B3-490E-A638-F04233EC539D}" destId="{891F5715-81F7-4F55-9147-DACDF135819B}" srcOrd="22" destOrd="0" presId="urn:microsoft.com/office/officeart/2005/8/layout/process5"/>
    <dgm:cxn modelId="{7F803302-D660-4730-B6D0-6B5684D54A17}" type="presParOf" srcId="{9AA0E581-15B3-490E-A638-F04233EC539D}" destId="{EEE8C348-C8DE-4CEA-83B7-C50A00EDC48B}" srcOrd="23" destOrd="0" presId="urn:microsoft.com/office/officeart/2005/8/layout/process5"/>
    <dgm:cxn modelId="{6C834598-B1FB-4333-BC0A-3567C637C630}" type="presParOf" srcId="{EEE8C348-C8DE-4CEA-83B7-C50A00EDC48B}" destId="{C51456CB-815A-41FD-AA86-FFDB360D438F}" srcOrd="0" destOrd="0" presId="urn:microsoft.com/office/officeart/2005/8/layout/process5"/>
    <dgm:cxn modelId="{DAC464C0-83D3-4E3C-85EA-8A1D61EE0371}" type="presParOf" srcId="{9AA0E581-15B3-490E-A638-F04233EC539D}" destId="{1C52235C-8FF6-4A73-8786-C52A47E2189F}" srcOrd="24" destOrd="0" presId="urn:microsoft.com/office/officeart/2005/8/layout/process5"/>
    <dgm:cxn modelId="{6A49FAB2-6CD1-42EE-AF6D-BDE4FB460E06}" type="presParOf" srcId="{9AA0E581-15B3-490E-A638-F04233EC539D}" destId="{3297040C-1697-498C-ACB2-324DBAD46867}" srcOrd="25" destOrd="0" presId="urn:microsoft.com/office/officeart/2005/8/layout/process5"/>
    <dgm:cxn modelId="{F92C3939-5B75-4786-92AC-D02221C7CB25}" type="presParOf" srcId="{3297040C-1697-498C-ACB2-324DBAD46867}" destId="{80B8BE20-99B2-47A7-B236-DC906AC471FA}" srcOrd="0" destOrd="0" presId="urn:microsoft.com/office/officeart/2005/8/layout/process5"/>
    <dgm:cxn modelId="{2FFACE51-8B2C-43B2-B892-26324DE3E2E2}" type="presParOf" srcId="{9AA0E581-15B3-490E-A638-F04233EC539D}" destId="{71D7E10B-0A05-4F31-A659-299D0914FC3B}" srcOrd="26" destOrd="0" presId="urn:microsoft.com/office/officeart/2005/8/layout/process5"/>
    <dgm:cxn modelId="{7F2483B6-B445-4047-B2E8-ADB5FD4DEC4E}" type="presParOf" srcId="{9AA0E581-15B3-490E-A638-F04233EC539D}" destId="{8C1AE451-ED97-4060-B15C-A03E24D0AF5B}" srcOrd="27" destOrd="0" presId="urn:microsoft.com/office/officeart/2005/8/layout/process5"/>
    <dgm:cxn modelId="{F77040CC-003A-4A33-8458-1AD3FAEE693B}" type="presParOf" srcId="{8C1AE451-ED97-4060-B15C-A03E24D0AF5B}" destId="{7594A57A-E37D-4E60-98C0-511214B5B2FB}" srcOrd="0" destOrd="0" presId="urn:microsoft.com/office/officeart/2005/8/layout/process5"/>
    <dgm:cxn modelId="{37C59D28-E8B3-4B92-82DB-E72F257CCB11}" type="presParOf" srcId="{9AA0E581-15B3-490E-A638-F04233EC539D}" destId="{D2B98D74-CC69-4647-B6BF-59424BEF0EFA}" srcOrd="2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5EE3F15-9365-4673-AACB-B1B3BEBBF3B5}" type="doc">
      <dgm:prSet loTypeId="urn:microsoft.com/office/officeart/2018/2/layout/IconLabelList" loCatId="icon" qsTypeId="urn:microsoft.com/office/officeart/2005/8/quickstyle/simple1" qsCatId="simple" csTypeId="urn:microsoft.com/office/officeart/2005/8/colors/accent0_3" csCatId="mainScheme" phldr="1"/>
      <dgm:spPr/>
      <dgm:t>
        <a:bodyPr/>
        <a:lstStyle/>
        <a:p>
          <a:endParaRPr lang="en-US"/>
        </a:p>
      </dgm:t>
    </dgm:pt>
    <dgm:pt modelId="{69AF7899-116F-40AE-97B9-CCEB87054418}">
      <dgm:prSet custT="1"/>
      <dgm:spPr/>
      <dgm:t>
        <a:bodyPr/>
        <a:lstStyle/>
        <a:p>
          <a:pPr algn="ctr">
            <a:lnSpc>
              <a:spcPct val="100000"/>
            </a:lnSpc>
          </a:pPr>
          <a:r>
            <a:rPr lang="en-US" sz="1600">
              <a:latin typeface="+mn-lt"/>
            </a:rPr>
            <a:t>Adding the doctors' details</a:t>
          </a:r>
        </a:p>
      </dgm:t>
    </dgm:pt>
    <dgm:pt modelId="{20170DED-DB9B-44EC-99E4-FD06B20DB7BC}" type="parTrans" cxnId="{9711AA85-46FE-44AF-A6F5-36A4230044BA}">
      <dgm:prSet/>
      <dgm:spPr/>
      <dgm:t>
        <a:bodyPr/>
        <a:lstStyle/>
        <a:p>
          <a:endParaRPr lang="en-US"/>
        </a:p>
      </dgm:t>
    </dgm:pt>
    <dgm:pt modelId="{D90A94F2-E23D-40DA-92BD-7795631AF7A8}" type="sibTrans" cxnId="{9711AA85-46FE-44AF-A6F5-36A4230044BA}">
      <dgm:prSet/>
      <dgm:spPr/>
      <dgm:t>
        <a:bodyPr/>
        <a:lstStyle/>
        <a:p>
          <a:endParaRPr lang="en-US"/>
        </a:p>
      </dgm:t>
    </dgm:pt>
    <dgm:pt modelId="{D932502E-4026-4BE0-BCD3-6842A27C9576}">
      <dgm:prSet custT="1"/>
      <dgm:spPr/>
      <dgm:t>
        <a:bodyPr/>
        <a:lstStyle/>
        <a:p>
          <a:pPr algn="ctr">
            <a:lnSpc>
              <a:spcPct val="100000"/>
            </a:lnSpc>
          </a:pPr>
          <a:r>
            <a:rPr lang="en-US" sz="1600"/>
            <a:t>Added new ids for Sign/Login Page</a:t>
          </a:r>
        </a:p>
      </dgm:t>
    </dgm:pt>
    <dgm:pt modelId="{43855516-0226-47AA-BAC5-C3C02B88C70F}" type="parTrans" cxnId="{63480B0C-BAD0-43DE-8700-0BF451BF75DB}">
      <dgm:prSet/>
      <dgm:spPr/>
      <dgm:t>
        <a:bodyPr/>
        <a:lstStyle/>
        <a:p>
          <a:endParaRPr lang="en-US"/>
        </a:p>
      </dgm:t>
    </dgm:pt>
    <dgm:pt modelId="{6F4B6ED0-357E-474E-AA7A-08415A662EF2}" type="sibTrans" cxnId="{63480B0C-BAD0-43DE-8700-0BF451BF75DB}">
      <dgm:prSet/>
      <dgm:spPr/>
      <dgm:t>
        <a:bodyPr/>
        <a:lstStyle/>
        <a:p>
          <a:endParaRPr lang="en-US"/>
        </a:p>
      </dgm:t>
    </dgm:pt>
    <dgm:pt modelId="{8CE63B18-08FF-44D6-8781-40BCB7541C96}">
      <dgm:prSet custT="1"/>
      <dgm:spPr/>
      <dgm:t>
        <a:bodyPr/>
        <a:lstStyle/>
        <a:p>
          <a:pPr algn="ctr">
            <a:lnSpc>
              <a:spcPct val="100000"/>
            </a:lnSpc>
          </a:pPr>
          <a:r>
            <a:rPr lang="en-US" sz="1600"/>
            <a:t>Added features for the Application</a:t>
          </a:r>
        </a:p>
      </dgm:t>
    </dgm:pt>
    <dgm:pt modelId="{992E7830-A458-45B4-8255-FEBB4C583D5C}" type="parTrans" cxnId="{116AF897-3293-41B3-B932-A0D6DF7F1BC7}">
      <dgm:prSet/>
      <dgm:spPr/>
      <dgm:t>
        <a:bodyPr/>
        <a:lstStyle/>
        <a:p>
          <a:endParaRPr lang="en-US"/>
        </a:p>
      </dgm:t>
    </dgm:pt>
    <dgm:pt modelId="{17753BE2-8147-459B-84F2-914E54C29ABC}" type="sibTrans" cxnId="{116AF897-3293-41B3-B932-A0D6DF7F1BC7}">
      <dgm:prSet/>
      <dgm:spPr/>
      <dgm:t>
        <a:bodyPr/>
        <a:lstStyle/>
        <a:p>
          <a:endParaRPr lang="en-US"/>
        </a:p>
      </dgm:t>
    </dgm:pt>
    <dgm:pt modelId="{80858670-0451-4896-AED7-EBA7E0AA13FD}">
      <dgm:prSet custT="1"/>
      <dgm:spPr/>
      <dgm:t>
        <a:bodyPr/>
        <a:lstStyle/>
        <a:p>
          <a:pPr algn="ctr">
            <a:lnSpc>
              <a:spcPct val="100000"/>
            </a:lnSpc>
          </a:pPr>
          <a:r>
            <a:rPr lang="en-US" sz="1600"/>
            <a:t>Worked on new user stories</a:t>
          </a:r>
        </a:p>
      </dgm:t>
    </dgm:pt>
    <dgm:pt modelId="{434489A8-4FB2-4034-A5E6-30774204E749}" type="parTrans" cxnId="{1456D075-16DF-4131-9345-92BD4A6A6255}">
      <dgm:prSet/>
      <dgm:spPr/>
      <dgm:t>
        <a:bodyPr/>
        <a:lstStyle/>
        <a:p>
          <a:endParaRPr lang="en-US"/>
        </a:p>
      </dgm:t>
    </dgm:pt>
    <dgm:pt modelId="{5626576F-272E-4DDE-837C-A314E2A69E91}" type="sibTrans" cxnId="{1456D075-16DF-4131-9345-92BD4A6A6255}">
      <dgm:prSet/>
      <dgm:spPr/>
      <dgm:t>
        <a:bodyPr/>
        <a:lstStyle/>
        <a:p>
          <a:endParaRPr lang="en-US"/>
        </a:p>
      </dgm:t>
    </dgm:pt>
    <dgm:pt modelId="{30E0CE2E-B91E-412C-8745-611529117ADD}">
      <dgm:prSet custT="1"/>
      <dgm:spPr/>
      <dgm:t>
        <a:bodyPr/>
        <a:lstStyle/>
        <a:p>
          <a:pPr algn="ctr">
            <a:lnSpc>
              <a:spcPct val="100000"/>
            </a:lnSpc>
          </a:pPr>
          <a:r>
            <a:rPr lang="en-US" sz="1600"/>
            <a:t>Design backend &amp; working on Database</a:t>
          </a:r>
        </a:p>
      </dgm:t>
    </dgm:pt>
    <dgm:pt modelId="{A61FFA74-051F-4893-B239-AC58310AD0EB}" type="parTrans" cxnId="{50399B1C-5277-4E1F-9504-C831B0C85F22}">
      <dgm:prSet/>
      <dgm:spPr/>
      <dgm:t>
        <a:bodyPr/>
        <a:lstStyle/>
        <a:p>
          <a:endParaRPr lang="en-US"/>
        </a:p>
      </dgm:t>
    </dgm:pt>
    <dgm:pt modelId="{BD3F93E0-BFD7-42E5-BA21-5D10D522B454}" type="sibTrans" cxnId="{50399B1C-5277-4E1F-9504-C831B0C85F22}">
      <dgm:prSet/>
      <dgm:spPr/>
      <dgm:t>
        <a:bodyPr/>
        <a:lstStyle/>
        <a:p>
          <a:endParaRPr lang="en-US"/>
        </a:p>
      </dgm:t>
    </dgm:pt>
    <dgm:pt modelId="{1BEB7D7F-010B-440B-A335-03659D4EFC23}" type="pres">
      <dgm:prSet presAssocID="{15EE3F15-9365-4673-AACB-B1B3BEBBF3B5}" presName="root" presStyleCnt="0">
        <dgm:presLayoutVars>
          <dgm:dir/>
          <dgm:resizeHandles val="exact"/>
        </dgm:presLayoutVars>
      </dgm:prSet>
      <dgm:spPr/>
    </dgm:pt>
    <dgm:pt modelId="{57762D01-077D-4F84-841F-0D2518C9A57F}" type="pres">
      <dgm:prSet presAssocID="{69AF7899-116F-40AE-97B9-CCEB87054418}" presName="compNode" presStyleCnt="0"/>
      <dgm:spPr/>
    </dgm:pt>
    <dgm:pt modelId="{8FBFB5A0-A987-4005-BCDF-42C525EE036F}" type="pres">
      <dgm:prSet presAssocID="{69AF7899-116F-40AE-97B9-CCEB87054418}" presName="iconRect" presStyleLbl="node1" presStyleIdx="0" presStyleCnt="5" custScaleX="71448" custScaleY="66029" custLinFactNeighborX="-8455" custLinFactNeighborY="-3787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tor"/>
        </a:ext>
      </dgm:extLst>
    </dgm:pt>
    <dgm:pt modelId="{8B6A2A27-F2D8-48E1-8624-2614F6F8FD7B}" type="pres">
      <dgm:prSet presAssocID="{69AF7899-116F-40AE-97B9-CCEB87054418}" presName="spaceRect" presStyleCnt="0"/>
      <dgm:spPr/>
    </dgm:pt>
    <dgm:pt modelId="{2811C711-93BE-401F-A132-2B786A51ADD8}" type="pres">
      <dgm:prSet presAssocID="{69AF7899-116F-40AE-97B9-CCEB87054418}" presName="textRect" presStyleLbl="revTx" presStyleIdx="0" presStyleCnt="5" custScaleX="72128" custLinFactY="-15144" custLinFactNeighborX="-7853" custLinFactNeighborY="-100000">
        <dgm:presLayoutVars>
          <dgm:chMax val="1"/>
          <dgm:chPref val="1"/>
        </dgm:presLayoutVars>
      </dgm:prSet>
      <dgm:spPr/>
    </dgm:pt>
    <dgm:pt modelId="{F78C9878-6725-4EEF-A461-083AD16A90BC}" type="pres">
      <dgm:prSet presAssocID="{D90A94F2-E23D-40DA-92BD-7795631AF7A8}" presName="sibTrans" presStyleCnt="0"/>
      <dgm:spPr/>
    </dgm:pt>
    <dgm:pt modelId="{5F93E452-A81F-4BCB-A5E6-25CA20C87943}" type="pres">
      <dgm:prSet presAssocID="{D932502E-4026-4BE0-BCD3-6842A27C9576}" presName="compNode" presStyleCnt="0"/>
      <dgm:spPr/>
    </dgm:pt>
    <dgm:pt modelId="{8EA7552E-3319-46E9-88D8-47E188DC24CF}" type="pres">
      <dgm:prSet presAssocID="{D932502E-4026-4BE0-BCD3-6842A27C9576}" presName="iconRect" presStyleLbl="node1" presStyleIdx="1" presStyleCnt="5" custScaleX="70619" custScaleY="76876" custLinFactNeighborX="-6737" custLinFactNeighborY="-4556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rowser Window"/>
        </a:ext>
      </dgm:extLst>
    </dgm:pt>
    <dgm:pt modelId="{08CEBF9A-CA6B-4DED-94A3-53A4F9F19C69}" type="pres">
      <dgm:prSet presAssocID="{D932502E-4026-4BE0-BCD3-6842A27C9576}" presName="spaceRect" presStyleCnt="0"/>
      <dgm:spPr/>
    </dgm:pt>
    <dgm:pt modelId="{3C8DC5CA-239C-4BA4-885F-2E5D96795EE8}" type="pres">
      <dgm:prSet presAssocID="{D932502E-4026-4BE0-BCD3-6842A27C9576}" presName="textRect" presStyleLbl="revTx" presStyleIdx="1" presStyleCnt="5" custScaleX="95093" custScaleY="79769" custLinFactY="-30531" custLinFactNeighborX="-3032" custLinFactNeighborY="-100000">
        <dgm:presLayoutVars>
          <dgm:chMax val="1"/>
          <dgm:chPref val="1"/>
        </dgm:presLayoutVars>
      </dgm:prSet>
      <dgm:spPr/>
    </dgm:pt>
    <dgm:pt modelId="{F33CAEAB-105F-420A-9F85-7D39CE833815}" type="pres">
      <dgm:prSet presAssocID="{6F4B6ED0-357E-474E-AA7A-08415A662EF2}" presName="sibTrans" presStyleCnt="0"/>
      <dgm:spPr/>
    </dgm:pt>
    <dgm:pt modelId="{D3ED636F-A9F6-441A-9B6E-AB76F3B05E34}" type="pres">
      <dgm:prSet presAssocID="{8CE63B18-08FF-44D6-8781-40BCB7541C96}" presName="compNode" presStyleCnt="0"/>
      <dgm:spPr/>
    </dgm:pt>
    <dgm:pt modelId="{7A8BF9FD-2BE9-46EC-94ED-6D3C26038810}" type="pres">
      <dgm:prSet presAssocID="{8CE63B18-08FF-44D6-8781-40BCB7541C96}" presName="iconRect" presStyleLbl="node1" presStyleIdx="2" presStyleCnt="5" custScaleX="66640" custScaleY="67286" custLinFactNeighborX="3912" custLinFactNeighborY="-4249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ypewriter"/>
        </a:ext>
      </dgm:extLst>
    </dgm:pt>
    <dgm:pt modelId="{D0189DA9-E446-4299-A120-FF4D70FADC39}" type="pres">
      <dgm:prSet presAssocID="{8CE63B18-08FF-44D6-8781-40BCB7541C96}" presName="spaceRect" presStyleCnt="0"/>
      <dgm:spPr/>
    </dgm:pt>
    <dgm:pt modelId="{ED46C90C-C826-47CC-86F6-45391DC56B0C}" type="pres">
      <dgm:prSet presAssocID="{8CE63B18-08FF-44D6-8781-40BCB7541C96}" presName="textRect" presStyleLbl="revTx" presStyleIdx="2" presStyleCnt="5" custScaleX="79177" custScaleY="78034" custLinFactY="-29865" custLinFactNeighborX="-1945" custLinFactNeighborY="-100000">
        <dgm:presLayoutVars>
          <dgm:chMax val="1"/>
          <dgm:chPref val="1"/>
        </dgm:presLayoutVars>
      </dgm:prSet>
      <dgm:spPr/>
    </dgm:pt>
    <dgm:pt modelId="{99719562-0B1A-4634-8A43-60934B0CEFE8}" type="pres">
      <dgm:prSet presAssocID="{17753BE2-8147-459B-84F2-914E54C29ABC}" presName="sibTrans" presStyleCnt="0"/>
      <dgm:spPr/>
    </dgm:pt>
    <dgm:pt modelId="{22A58B2F-0C73-4875-B9E1-B57207B87BFC}" type="pres">
      <dgm:prSet presAssocID="{80858670-0451-4896-AED7-EBA7E0AA13FD}" presName="compNode" presStyleCnt="0"/>
      <dgm:spPr/>
    </dgm:pt>
    <dgm:pt modelId="{245E61FB-EC7A-4434-A7CB-CBA8B7C26350}" type="pres">
      <dgm:prSet presAssocID="{80858670-0451-4896-AED7-EBA7E0AA13FD}" presName="iconRect" presStyleLbl="node1" presStyleIdx="3" presStyleCnt="5" custScaleX="76285" custScaleY="83636" custLinFactX="-36333" custLinFactY="-20613" custLinFactNeighborX="-100000" custLinFactNeighborY="-10000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Users"/>
        </a:ext>
      </dgm:extLst>
    </dgm:pt>
    <dgm:pt modelId="{5AF6699E-EB41-4904-8889-345ACCDBFD92}" type="pres">
      <dgm:prSet presAssocID="{80858670-0451-4896-AED7-EBA7E0AA13FD}" presName="spaceRect" presStyleCnt="0"/>
      <dgm:spPr/>
    </dgm:pt>
    <dgm:pt modelId="{9A14F162-4958-4501-9D1F-D652CF6747AE}" type="pres">
      <dgm:prSet presAssocID="{80858670-0451-4896-AED7-EBA7E0AA13FD}" presName="textRect" presStyleLbl="revTx" presStyleIdx="3" presStyleCnt="5" custScaleX="64682" custScaleY="100286" custLinFactY="-100000" custLinFactNeighborX="-58417" custLinFactNeighborY="-141852">
        <dgm:presLayoutVars>
          <dgm:chMax val="1"/>
          <dgm:chPref val="1"/>
        </dgm:presLayoutVars>
      </dgm:prSet>
      <dgm:spPr/>
    </dgm:pt>
    <dgm:pt modelId="{856D3D7A-6F75-4905-A132-037D60E27599}" type="pres">
      <dgm:prSet presAssocID="{5626576F-272E-4DDE-837C-A314E2A69E91}" presName="sibTrans" presStyleCnt="0"/>
      <dgm:spPr/>
    </dgm:pt>
    <dgm:pt modelId="{772D05E7-3670-4A7E-BD42-E738CE831651}" type="pres">
      <dgm:prSet presAssocID="{30E0CE2E-B91E-412C-8745-611529117ADD}" presName="compNode" presStyleCnt="0"/>
      <dgm:spPr/>
    </dgm:pt>
    <dgm:pt modelId="{CC4E2ADE-E903-4EA7-B450-F846678AE5CC}" type="pres">
      <dgm:prSet presAssocID="{30E0CE2E-B91E-412C-8745-611529117ADD}" presName="iconRect" presStyleLbl="node1" presStyleIdx="4" presStyleCnt="5" custScaleX="79344" custScaleY="64233" custLinFactX="37378" custLinFactY="-23350" custLinFactNeighborX="100000" custLinFactNeighborY="-100000"/>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cessor"/>
        </a:ext>
      </dgm:extLst>
    </dgm:pt>
    <dgm:pt modelId="{B763553B-AD0A-4148-90A2-0F4453DA3E67}" type="pres">
      <dgm:prSet presAssocID="{30E0CE2E-B91E-412C-8745-611529117ADD}" presName="spaceRect" presStyleCnt="0"/>
      <dgm:spPr/>
    </dgm:pt>
    <dgm:pt modelId="{67840108-4289-40D7-A1B9-894C9F6990E0}" type="pres">
      <dgm:prSet presAssocID="{30E0CE2E-B91E-412C-8745-611529117ADD}" presName="textRect" presStyleLbl="revTx" presStyleIdx="4" presStyleCnt="5" custScaleX="92143" custScaleY="91373" custLinFactY="-100000" custLinFactNeighborX="59014" custLinFactNeighborY="-138591">
        <dgm:presLayoutVars>
          <dgm:chMax val="1"/>
          <dgm:chPref val="1"/>
        </dgm:presLayoutVars>
      </dgm:prSet>
      <dgm:spPr/>
    </dgm:pt>
  </dgm:ptLst>
  <dgm:cxnLst>
    <dgm:cxn modelId="{63480B0C-BAD0-43DE-8700-0BF451BF75DB}" srcId="{15EE3F15-9365-4673-AACB-B1B3BEBBF3B5}" destId="{D932502E-4026-4BE0-BCD3-6842A27C9576}" srcOrd="1" destOrd="0" parTransId="{43855516-0226-47AA-BAC5-C3C02B88C70F}" sibTransId="{6F4B6ED0-357E-474E-AA7A-08415A662EF2}"/>
    <dgm:cxn modelId="{A49BE41B-05AC-47C3-A17C-3138107D3BB6}" type="presOf" srcId="{D932502E-4026-4BE0-BCD3-6842A27C9576}" destId="{3C8DC5CA-239C-4BA4-885F-2E5D96795EE8}" srcOrd="0" destOrd="0" presId="urn:microsoft.com/office/officeart/2018/2/layout/IconLabelList"/>
    <dgm:cxn modelId="{50399B1C-5277-4E1F-9504-C831B0C85F22}" srcId="{15EE3F15-9365-4673-AACB-B1B3BEBBF3B5}" destId="{30E0CE2E-B91E-412C-8745-611529117ADD}" srcOrd="4" destOrd="0" parTransId="{A61FFA74-051F-4893-B239-AC58310AD0EB}" sibTransId="{BD3F93E0-BFD7-42E5-BA21-5D10D522B454}"/>
    <dgm:cxn modelId="{1456D075-16DF-4131-9345-92BD4A6A6255}" srcId="{15EE3F15-9365-4673-AACB-B1B3BEBBF3B5}" destId="{80858670-0451-4896-AED7-EBA7E0AA13FD}" srcOrd="3" destOrd="0" parTransId="{434489A8-4FB2-4034-A5E6-30774204E749}" sibTransId="{5626576F-272E-4DDE-837C-A314E2A69E91}"/>
    <dgm:cxn modelId="{9711AA85-46FE-44AF-A6F5-36A4230044BA}" srcId="{15EE3F15-9365-4673-AACB-B1B3BEBBF3B5}" destId="{69AF7899-116F-40AE-97B9-CCEB87054418}" srcOrd="0" destOrd="0" parTransId="{20170DED-DB9B-44EC-99E4-FD06B20DB7BC}" sibTransId="{D90A94F2-E23D-40DA-92BD-7795631AF7A8}"/>
    <dgm:cxn modelId="{85B9218F-CC1D-4069-9041-221DC795C0D3}" type="presOf" srcId="{8CE63B18-08FF-44D6-8781-40BCB7541C96}" destId="{ED46C90C-C826-47CC-86F6-45391DC56B0C}" srcOrd="0" destOrd="0" presId="urn:microsoft.com/office/officeart/2018/2/layout/IconLabelList"/>
    <dgm:cxn modelId="{116AF897-3293-41B3-B932-A0D6DF7F1BC7}" srcId="{15EE3F15-9365-4673-AACB-B1B3BEBBF3B5}" destId="{8CE63B18-08FF-44D6-8781-40BCB7541C96}" srcOrd="2" destOrd="0" parTransId="{992E7830-A458-45B4-8255-FEBB4C583D5C}" sibTransId="{17753BE2-8147-459B-84F2-914E54C29ABC}"/>
    <dgm:cxn modelId="{0F83FB9B-64A7-4785-A50B-31CF5DB273CF}" type="presOf" srcId="{30E0CE2E-B91E-412C-8745-611529117ADD}" destId="{67840108-4289-40D7-A1B9-894C9F6990E0}" srcOrd="0" destOrd="0" presId="urn:microsoft.com/office/officeart/2018/2/layout/IconLabelList"/>
    <dgm:cxn modelId="{A68C89B4-7B42-49AC-838E-7BFD6591CD41}" type="presOf" srcId="{80858670-0451-4896-AED7-EBA7E0AA13FD}" destId="{9A14F162-4958-4501-9D1F-D652CF6747AE}" srcOrd="0" destOrd="0" presId="urn:microsoft.com/office/officeart/2018/2/layout/IconLabelList"/>
    <dgm:cxn modelId="{FD99DCD6-CDE9-4904-A5BD-0F2D7C140742}" type="presOf" srcId="{69AF7899-116F-40AE-97B9-CCEB87054418}" destId="{2811C711-93BE-401F-A132-2B786A51ADD8}" srcOrd="0" destOrd="0" presId="urn:microsoft.com/office/officeart/2018/2/layout/IconLabelList"/>
    <dgm:cxn modelId="{AAD793E1-9B4C-4654-8E3B-375448B8AFA0}" type="presOf" srcId="{15EE3F15-9365-4673-AACB-B1B3BEBBF3B5}" destId="{1BEB7D7F-010B-440B-A335-03659D4EFC23}" srcOrd="0" destOrd="0" presId="urn:microsoft.com/office/officeart/2018/2/layout/IconLabelList"/>
    <dgm:cxn modelId="{FD2CCE20-C240-46E1-B851-0BC19A290FAE}" type="presParOf" srcId="{1BEB7D7F-010B-440B-A335-03659D4EFC23}" destId="{57762D01-077D-4F84-841F-0D2518C9A57F}" srcOrd="0" destOrd="0" presId="urn:microsoft.com/office/officeart/2018/2/layout/IconLabelList"/>
    <dgm:cxn modelId="{91808373-1FA6-4B20-81D1-8251763336AE}" type="presParOf" srcId="{57762D01-077D-4F84-841F-0D2518C9A57F}" destId="{8FBFB5A0-A987-4005-BCDF-42C525EE036F}" srcOrd="0" destOrd="0" presId="urn:microsoft.com/office/officeart/2018/2/layout/IconLabelList"/>
    <dgm:cxn modelId="{70C27133-9DCF-49F1-BC75-6DC6B2D292D9}" type="presParOf" srcId="{57762D01-077D-4F84-841F-0D2518C9A57F}" destId="{8B6A2A27-F2D8-48E1-8624-2614F6F8FD7B}" srcOrd="1" destOrd="0" presId="urn:microsoft.com/office/officeart/2018/2/layout/IconLabelList"/>
    <dgm:cxn modelId="{84116C86-DEBC-4DE7-9A83-061812189E79}" type="presParOf" srcId="{57762D01-077D-4F84-841F-0D2518C9A57F}" destId="{2811C711-93BE-401F-A132-2B786A51ADD8}" srcOrd="2" destOrd="0" presId="urn:microsoft.com/office/officeart/2018/2/layout/IconLabelList"/>
    <dgm:cxn modelId="{87A42D07-2C31-4725-996E-4CAE88ED7C9B}" type="presParOf" srcId="{1BEB7D7F-010B-440B-A335-03659D4EFC23}" destId="{F78C9878-6725-4EEF-A461-083AD16A90BC}" srcOrd="1" destOrd="0" presId="urn:microsoft.com/office/officeart/2018/2/layout/IconLabelList"/>
    <dgm:cxn modelId="{FDAD5A6D-AE03-419A-8794-7027DBC22B47}" type="presParOf" srcId="{1BEB7D7F-010B-440B-A335-03659D4EFC23}" destId="{5F93E452-A81F-4BCB-A5E6-25CA20C87943}" srcOrd="2" destOrd="0" presId="urn:microsoft.com/office/officeart/2018/2/layout/IconLabelList"/>
    <dgm:cxn modelId="{B34725DD-0F34-48F9-AA1B-6C5631A586E3}" type="presParOf" srcId="{5F93E452-A81F-4BCB-A5E6-25CA20C87943}" destId="{8EA7552E-3319-46E9-88D8-47E188DC24CF}" srcOrd="0" destOrd="0" presId="urn:microsoft.com/office/officeart/2018/2/layout/IconLabelList"/>
    <dgm:cxn modelId="{4AE97F78-6870-4FEA-9524-8EBF76833CF6}" type="presParOf" srcId="{5F93E452-A81F-4BCB-A5E6-25CA20C87943}" destId="{08CEBF9A-CA6B-4DED-94A3-53A4F9F19C69}" srcOrd="1" destOrd="0" presId="urn:microsoft.com/office/officeart/2018/2/layout/IconLabelList"/>
    <dgm:cxn modelId="{67DE2A52-F6D3-47F7-9AC5-7C1791092860}" type="presParOf" srcId="{5F93E452-A81F-4BCB-A5E6-25CA20C87943}" destId="{3C8DC5CA-239C-4BA4-885F-2E5D96795EE8}" srcOrd="2" destOrd="0" presId="urn:microsoft.com/office/officeart/2018/2/layout/IconLabelList"/>
    <dgm:cxn modelId="{677BD305-7EE9-40B6-BD61-EF0FFC1D7B1F}" type="presParOf" srcId="{1BEB7D7F-010B-440B-A335-03659D4EFC23}" destId="{F33CAEAB-105F-420A-9F85-7D39CE833815}" srcOrd="3" destOrd="0" presId="urn:microsoft.com/office/officeart/2018/2/layout/IconLabelList"/>
    <dgm:cxn modelId="{173ACF9B-401A-4094-973B-C4B5BAE57A59}" type="presParOf" srcId="{1BEB7D7F-010B-440B-A335-03659D4EFC23}" destId="{D3ED636F-A9F6-441A-9B6E-AB76F3B05E34}" srcOrd="4" destOrd="0" presId="urn:microsoft.com/office/officeart/2018/2/layout/IconLabelList"/>
    <dgm:cxn modelId="{4FDB37AD-4755-45F6-9D7A-378D9268B1E0}" type="presParOf" srcId="{D3ED636F-A9F6-441A-9B6E-AB76F3B05E34}" destId="{7A8BF9FD-2BE9-46EC-94ED-6D3C26038810}" srcOrd="0" destOrd="0" presId="urn:microsoft.com/office/officeart/2018/2/layout/IconLabelList"/>
    <dgm:cxn modelId="{074D7AB6-A695-4681-83CF-E4DF211BA2C0}" type="presParOf" srcId="{D3ED636F-A9F6-441A-9B6E-AB76F3B05E34}" destId="{D0189DA9-E446-4299-A120-FF4D70FADC39}" srcOrd="1" destOrd="0" presId="urn:microsoft.com/office/officeart/2018/2/layout/IconLabelList"/>
    <dgm:cxn modelId="{95D484B3-5893-4C20-8963-99EC0B41724D}" type="presParOf" srcId="{D3ED636F-A9F6-441A-9B6E-AB76F3B05E34}" destId="{ED46C90C-C826-47CC-86F6-45391DC56B0C}" srcOrd="2" destOrd="0" presId="urn:microsoft.com/office/officeart/2018/2/layout/IconLabelList"/>
    <dgm:cxn modelId="{EFC9AFDD-61FD-48A7-923E-4BCB09880362}" type="presParOf" srcId="{1BEB7D7F-010B-440B-A335-03659D4EFC23}" destId="{99719562-0B1A-4634-8A43-60934B0CEFE8}" srcOrd="5" destOrd="0" presId="urn:microsoft.com/office/officeart/2018/2/layout/IconLabelList"/>
    <dgm:cxn modelId="{5FBEF874-30FD-4D1E-8522-38A3E69625B2}" type="presParOf" srcId="{1BEB7D7F-010B-440B-A335-03659D4EFC23}" destId="{22A58B2F-0C73-4875-B9E1-B57207B87BFC}" srcOrd="6" destOrd="0" presId="urn:microsoft.com/office/officeart/2018/2/layout/IconLabelList"/>
    <dgm:cxn modelId="{AE6BD372-E90F-470A-9745-537C01994155}" type="presParOf" srcId="{22A58B2F-0C73-4875-B9E1-B57207B87BFC}" destId="{245E61FB-EC7A-4434-A7CB-CBA8B7C26350}" srcOrd="0" destOrd="0" presId="urn:microsoft.com/office/officeart/2018/2/layout/IconLabelList"/>
    <dgm:cxn modelId="{F3472F17-82FC-4561-BFD1-3B7EA2272CFA}" type="presParOf" srcId="{22A58B2F-0C73-4875-B9E1-B57207B87BFC}" destId="{5AF6699E-EB41-4904-8889-345ACCDBFD92}" srcOrd="1" destOrd="0" presId="urn:microsoft.com/office/officeart/2018/2/layout/IconLabelList"/>
    <dgm:cxn modelId="{9D9DDA6E-6DF3-4393-9A50-ABE93E26F413}" type="presParOf" srcId="{22A58B2F-0C73-4875-B9E1-B57207B87BFC}" destId="{9A14F162-4958-4501-9D1F-D652CF6747AE}" srcOrd="2" destOrd="0" presId="urn:microsoft.com/office/officeart/2018/2/layout/IconLabelList"/>
    <dgm:cxn modelId="{73AA7D12-F749-4DDC-B117-10C9E6C4491B}" type="presParOf" srcId="{1BEB7D7F-010B-440B-A335-03659D4EFC23}" destId="{856D3D7A-6F75-4905-A132-037D60E27599}" srcOrd="7" destOrd="0" presId="urn:microsoft.com/office/officeart/2018/2/layout/IconLabelList"/>
    <dgm:cxn modelId="{673FB4E2-ED8E-40AB-BBBE-E53163582EF4}" type="presParOf" srcId="{1BEB7D7F-010B-440B-A335-03659D4EFC23}" destId="{772D05E7-3670-4A7E-BD42-E738CE831651}" srcOrd="8" destOrd="0" presId="urn:microsoft.com/office/officeart/2018/2/layout/IconLabelList"/>
    <dgm:cxn modelId="{9B931350-8200-42B6-97DF-A24C85FC1782}" type="presParOf" srcId="{772D05E7-3670-4A7E-BD42-E738CE831651}" destId="{CC4E2ADE-E903-4EA7-B450-F846678AE5CC}" srcOrd="0" destOrd="0" presId="urn:microsoft.com/office/officeart/2018/2/layout/IconLabelList"/>
    <dgm:cxn modelId="{DAAB911A-817F-4448-A04B-34FB09F8A09D}" type="presParOf" srcId="{772D05E7-3670-4A7E-BD42-E738CE831651}" destId="{B763553B-AD0A-4148-90A2-0F4453DA3E67}" srcOrd="1" destOrd="0" presId="urn:microsoft.com/office/officeart/2018/2/layout/IconLabelList"/>
    <dgm:cxn modelId="{DFCBE5B4-6289-4525-A5AC-E21BD6581520}" type="presParOf" srcId="{772D05E7-3670-4A7E-BD42-E738CE831651}" destId="{67840108-4289-40D7-A1B9-894C9F6990E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473C24-CA18-4F4B-967A-4ABB7F7AA8B0}">
      <dsp:nvSpPr>
        <dsp:cNvPr id="0" name=""/>
        <dsp:cNvSpPr/>
      </dsp:nvSpPr>
      <dsp:spPr>
        <a:xfrm>
          <a:off x="2232" y="23066"/>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Team Members Roles and Responsibilities</a:t>
          </a:r>
        </a:p>
      </dsp:txBody>
      <dsp:txXfrm>
        <a:off x="2232" y="23066"/>
        <a:ext cx="1771433" cy="1062859"/>
      </dsp:txXfrm>
    </dsp:sp>
    <dsp:sp modelId="{7B492685-8458-4762-8C85-568CA18AF1DC}">
      <dsp:nvSpPr>
        <dsp:cNvPr id="0" name=""/>
        <dsp:cNvSpPr/>
      </dsp:nvSpPr>
      <dsp:spPr>
        <a:xfrm>
          <a:off x="1950809" y="23066"/>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Improvements from professor feedback</a:t>
          </a:r>
        </a:p>
      </dsp:txBody>
      <dsp:txXfrm>
        <a:off x="1950809" y="23066"/>
        <a:ext cx="1771433" cy="1062859"/>
      </dsp:txXfrm>
    </dsp:sp>
    <dsp:sp modelId="{EFC3A341-C0B3-4D7E-990A-150225000DDD}">
      <dsp:nvSpPr>
        <dsp:cNvPr id="0" name=""/>
        <dsp:cNvSpPr/>
      </dsp:nvSpPr>
      <dsp:spPr>
        <a:xfrm>
          <a:off x="3899386" y="23066"/>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Project Description</a:t>
          </a:r>
        </a:p>
      </dsp:txBody>
      <dsp:txXfrm>
        <a:off x="3899386" y="23066"/>
        <a:ext cx="1771433" cy="1062859"/>
      </dsp:txXfrm>
    </dsp:sp>
    <dsp:sp modelId="{B073B5C8-0AC3-43F0-AFED-58193900F834}">
      <dsp:nvSpPr>
        <dsp:cNvPr id="0" name=""/>
        <dsp:cNvSpPr/>
      </dsp:nvSpPr>
      <dsp:spPr>
        <a:xfrm>
          <a:off x="5847962" y="23066"/>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Teamwork Agreement</a:t>
          </a:r>
        </a:p>
      </dsp:txBody>
      <dsp:txXfrm>
        <a:off x="5847962" y="23066"/>
        <a:ext cx="1771433" cy="1062859"/>
      </dsp:txXfrm>
    </dsp:sp>
    <dsp:sp modelId="{E8DA449B-C560-461A-A33B-5F468929C67A}">
      <dsp:nvSpPr>
        <dsp:cNvPr id="0" name=""/>
        <dsp:cNvSpPr/>
      </dsp:nvSpPr>
      <dsp:spPr>
        <a:xfrm>
          <a:off x="2232" y="1263070"/>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Personas</a:t>
          </a:r>
        </a:p>
      </dsp:txBody>
      <dsp:txXfrm>
        <a:off x="2232" y="1263070"/>
        <a:ext cx="1771433" cy="1062859"/>
      </dsp:txXfrm>
    </dsp:sp>
    <dsp:sp modelId="{764D5E93-B955-4C48-B4F3-6300F65A3485}">
      <dsp:nvSpPr>
        <dsp:cNvPr id="0" name=""/>
        <dsp:cNvSpPr/>
      </dsp:nvSpPr>
      <dsp:spPr>
        <a:xfrm>
          <a:off x="1950809" y="1263070"/>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Minimal Viable Product (MVP)</a:t>
          </a:r>
        </a:p>
      </dsp:txBody>
      <dsp:txXfrm>
        <a:off x="1950809" y="1263070"/>
        <a:ext cx="1771433" cy="1062859"/>
      </dsp:txXfrm>
    </dsp:sp>
    <dsp:sp modelId="{DF764029-97F7-4D67-B7A5-A3864AC92BCC}">
      <dsp:nvSpPr>
        <dsp:cNvPr id="0" name=""/>
        <dsp:cNvSpPr/>
      </dsp:nvSpPr>
      <dsp:spPr>
        <a:xfrm>
          <a:off x="3899386" y="1263070"/>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Technologies</a:t>
          </a:r>
        </a:p>
      </dsp:txBody>
      <dsp:txXfrm>
        <a:off x="3899386" y="1263070"/>
        <a:ext cx="1771433" cy="1062859"/>
      </dsp:txXfrm>
    </dsp:sp>
    <dsp:sp modelId="{191789DF-8E64-4E42-8B27-EE5B77FA13F8}">
      <dsp:nvSpPr>
        <dsp:cNvPr id="0" name=""/>
        <dsp:cNvSpPr/>
      </dsp:nvSpPr>
      <dsp:spPr>
        <a:xfrm>
          <a:off x="5847962" y="1263070"/>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Algorithm</a:t>
          </a:r>
        </a:p>
      </dsp:txBody>
      <dsp:txXfrm>
        <a:off x="5847962" y="1263070"/>
        <a:ext cx="1771433" cy="1062859"/>
      </dsp:txXfrm>
    </dsp:sp>
    <dsp:sp modelId="{669318DA-0E52-49BF-807A-906979CADF00}">
      <dsp:nvSpPr>
        <dsp:cNvPr id="0" name=""/>
        <dsp:cNvSpPr/>
      </dsp:nvSpPr>
      <dsp:spPr>
        <a:xfrm>
          <a:off x="2232" y="2503073"/>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Diagrams</a:t>
          </a:r>
        </a:p>
      </dsp:txBody>
      <dsp:txXfrm>
        <a:off x="2232" y="2503073"/>
        <a:ext cx="1771433" cy="1062859"/>
      </dsp:txXfrm>
    </dsp:sp>
    <dsp:sp modelId="{F052205F-0B78-4C32-B87C-2F1D23B15DE2}">
      <dsp:nvSpPr>
        <dsp:cNvPr id="0" name=""/>
        <dsp:cNvSpPr/>
      </dsp:nvSpPr>
      <dsp:spPr>
        <a:xfrm>
          <a:off x="1950809" y="2503073"/>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Sprint 7 Recap</a:t>
          </a:r>
        </a:p>
      </dsp:txBody>
      <dsp:txXfrm>
        <a:off x="1950809" y="2503073"/>
        <a:ext cx="1771433" cy="1062859"/>
      </dsp:txXfrm>
    </dsp:sp>
    <dsp:sp modelId="{3B63D3F2-E1BA-4B09-BC03-BE6D47BEEB1A}">
      <dsp:nvSpPr>
        <dsp:cNvPr id="0" name=""/>
        <dsp:cNvSpPr/>
      </dsp:nvSpPr>
      <dsp:spPr>
        <a:xfrm>
          <a:off x="3899386" y="2503073"/>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Product Backlog</a:t>
          </a:r>
        </a:p>
      </dsp:txBody>
      <dsp:txXfrm>
        <a:off x="3899386" y="2503073"/>
        <a:ext cx="1771433" cy="1062859"/>
      </dsp:txXfrm>
    </dsp:sp>
    <dsp:sp modelId="{A0825CA7-76C7-470A-90AF-079CFDAA4636}">
      <dsp:nvSpPr>
        <dsp:cNvPr id="0" name=""/>
        <dsp:cNvSpPr/>
      </dsp:nvSpPr>
      <dsp:spPr>
        <a:xfrm>
          <a:off x="5847962" y="2503073"/>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Sprint 8 Backlog</a:t>
          </a:r>
        </a:p>
      </dsp:txBody>
      <dsp:txXfrm>
        <a:off x="5847962" y="2503073"/>
        <a:ext cx="1771433" cy="1062859"/>
      </dsp:txXfrm>
    </dsp:sp>
    <dsp:sp modelId="{37AA6D2D-3587-4501-94D0-997C70BF4D78}">
      <dsp:nvSpPr>
        <dsp:cNvPr id="0" name=""/>
        <dsp:cNvSpPr/>
      </dsp:nvSpPr>
      <dsp:spPr>
        <a:xfrm>
          <a:off x="2232" y="3743076"/>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Metrics</a:t>
          </a:r>
        </a:p>
      </dsp:txBody>
      <dsp:txXfrm>
        <a:off x="2232" y="3743076"/>
        <a:ext cx="1771433" cy="1062859"/>
      </dsp:txXfrm>
    </dsp:sp>
    <dsp:sp modelId="{02A708CA-4F16-46A5-94CC-1019682C7DB1}">
      <dsp:nvSpPr>
        <dsp:cNvPr id="0" name=""/>
        <dsp:cNvSpPr/>
      </dsp:nvSpPr>
      <dsp:spPr>
        <a:xfrm>
          <a:off x="1950809" y="3743076"/>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Retrospective</a:t>
          </a:r>
        </a:p>
      </dsp:txBody>
      <dsp:txXfrm>
        <a:off x="1950809" y="3743076"/>
        <a:ext cx="1771433" cy="1062859"/>
      </dsp:txXfrm>
    </dsp:sp>
    <dsp:sp modelId="{F4FA7E33-E7FC-4298-AD12-4450611A7244}">
      <dsp:nvSpPr>
        <dsp:cNvPr id="0" name=""/>
        <dsp:cNvSpPr/>
      </dsp:nvSpPr>
      <dsp:spPr>
        <a:xfrm>
          <a:off x="3899386" y="3743076"/>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Sprint 7 Vs Sprint 8</a:t>
          </a:r>
        </a:p>
      </dsp:txBody>
      <dsp:txXfrm>
        <a:off x="3899386" y="3743076"/>
        <a:ext cx="1771433" cy="1062859"/>
      </dsp:txXfrm>
    </dsp:sp>
    <dsp:sp modelId="{0B0AD1EB-D902-4D8C-A7CE-CE1233838FAB}">
      <dsp:nvSpPr>
        <dsp:cNvPr id="0" name=""/>
        <dsp:cNvSpPr/>
      </dsp:nvSpPr>
      <dsp:spPr>
        <a:xfrm>
          <a:off x="5847962" y="3743076"/>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Project Demo</a:t>
          </a:r>
        </a:p>
      </dsp:txBody>
      <dsp:txXfrm>
        <a:off x="5847962" y="3743076"/>
        <a:ext cx="1771433" cy="1062859"/>
      </dsp:txXfrm>
    </dsp:sp>
    <dsp:sp modelId="{037215BA-C272-46AD-B931-560AA508D6BD}">
      <dsp:nvSpPr>
        <dsp:cNvPr id="0" name=""/>
        <dsp:cNvSpPr/>
      </dsp:nvSpPr>
      <dsp:spPr>
        <a:xfrm>
          <a:off x="1950809" y="4983080"/>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Git-hub Link</a:t>
          </a:r>
        </a:p>
      </dsp:txBody>
      <dsp:txXfrm>
        <a:off x="1950809" y="4983080"/>
        <a:ext cx="1771433" cy="1062859"/>
      </dsp:txXfrm>
    </dsp:sp>
    <dsp:sp modelId="{14AC12BB-AEF8-41EE-9450-EAE2A979573C}">
      <dsp:nvSpPr>
        <dsp:cNvPr id="0" name=""/>
        <dsp:cNvSpPr/>
      </dsp:nvSpPr>
      <dsp:spPr>
        <a:xfrm>
          <a:off x="3899386" y="4983080"/>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Live Application Demo</a:t>
          </a:r>
        </a:p>
      </dsp:txBody>
      <dsp:txXfrm>
        <a:off x="3899386" y="4983080"/>
        <a:ext cx="1771433" cy="10628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6260A8-B7C8-448B-AA03-77126F8FB994}">
      <dsp:nvSpPr>
        <dsp:cNvPr id="0" name=""/>
        <dsp:cNvSpPr/>
      </dsp:nvSpPr>
      <dsp:spPr>
        <a:xfrm>
          <a:off x="3324" y="667799"/>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Home Page</a:t>
          </a:r>
        </a:p>
      </dsp:txBody>
      <dsp:txXfrm>
        <a:off x="28870" y="693345"/>
        <a:ext cx="1402560" cy="821099"/>
      </dsp:txXfrm>
    </dsp:sp>
    <dsp:sp modelId="{9972EB62-3E76-499F-ABBB-FA7C5C6ADDF7}">
      <dsp:nvSpPr>
        <dsp:cNvPr id="0" name=""/>
        <dsp:cNvSpPr/>
      </dsp:nvSpPr>
      <dsp:spPr>
        <a:xfrm>
          <a:off x="1584899" y="923642"/>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584899" y="995743"/>
        <a:ext cx="215722" cy="216303"/>
      </dsp:txXfrm>
    </dsp:sp>
    <dsp:sp modelId="{CAC5C6E6-7AC8-4268-AE03-B5CF8C3D8C95}">
      <dsp:nvSpPr>
        <dsp:cNvPr id="0" name=""/>
        <dsp:cNvSpPr/>
      </dsp:nvSpPr>
      <dsp:spPr>
        <a:xfrm>
          <a:off x="2038438" y="667799"/>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Sign Up</a:t>
          </a:r>
        </a:p>
      </dsp:txBody>
      <dsp:txXfrm>
        <a:off x="2063984" y="693345"/>
        <a:ext cx="1402560" cy="821099"/>
      </dsp:txXfrm>
    </dsp:sp>
    <dsp:sp modelId="{AFB1F3BA-7703-4579-9048-D752168D4DB9}">
      <dsp:nvSpPr>
        <dsp:cNvPr id="0" name=""/>
        <dsp:cNvSpPr/>
      </dsp:nvSpPr>
      <dsp:spPr>
        <a:xfrm>
          <a:off x="3620013" y="923642"/>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620013" y="995743"/>
        <a:ext cx="215722" cy="216303"/>
      </dsp:txXfrm>
    </dsp:sp>
    <dsp:sp modelId="{1D2337A6-F524-4DB1-A304-5D01B385B7FF}">
      <dsp:nvSpPr>
        <dsp:cNvPr id="0" name=""/>
        <dsp:cNvSpPr/>
      </dsp:nvSpPr>
      <dsp:spPr>
        <a:xfrm>
          <a:off x="4073553" y="667799"/>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Log In</a:t>
          </a:r>
        </a:p>
      </dsp:txBody>
      <dsp:txXfrm>
        <a:off x="4099099" y="693345"/>
        <a:ext cx="1402560" cy="821099"/>
      </dsp:txXfrm>
    </dsp:sp>
    <dsp:sp modelId="{FC729D37-0924-4B3D-9D7D-5976E4509BBD}">
      <dsp:nvSpPr>
        <dsp:cNvPr id="0" name=""/>
        <dsp:cNvSpPr/>
      </dsp:nvSpPr>
      <dsp:spPr>
        <a:xfrm>
          <a:off x="5655127" y="923642"/>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5655127" y="995743"/>
        <a:ext cx="215722" cy="216303"/>
      </dsp:txXfrm>
    </dsp:sp>
    <dsp:sp modelId="{F9DFA47F-8DB1-4436-9404-3BB9A463CCC3}">
      <dsp:nvSpPr>
        <dsp:cNvPr id="0" name=""/>
        <dsp:cNvSpPr/>
      </dsp:nvSpPr>
      <dsp:spPr>
        <a:xfrm>
          <a:off x="6108667" y="667799"/>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Calorie Estimation</a:t>
          </a:r>
        </a:p>
      </dsp:txBody>
      <dsp:txXfrm>
        <a:off x="6134213" y="693345"/>
        <a:ext cx="1402560" cy="821099"/>
      </dsp:txXfrm>
    </dsp:sp>
    <dsp:sp modelId="{67DF8B19-BABC-43B1-87E5-BD6259A9B690}">
      <dsp:nvSpPr>
        <dsp:cNvPr id="0" name=""/>
        <dsp:cNvSpPr/>
      </dsp:nvSpPr>
      <dsp:spPr>
        <a:xfrm rot="5400000">
          <a:off x="6681406" y="1641747"/>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6727342" y="1667912"/>
        <a:ext cx="216303" cy="215722"/>
      </dsp:txXfrm>
    </dsp:sp>
    <dsp:sp modelId="{AE0CE3FD-760A-41D0-B024-ED0D11AFBEED}">
      <dsp:nvSpPr>
        <dsp:cNvPr id="0" name=""/>
        <dsp:cNvSpPr/>
      </dsp:nvSpPr>
      <dsp:spPr>
        <a:xfrm>
          <a:off x="6108667" y="2121452"/>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Calorie</a:t>
          </a:r>
          <a:r>
            <a:rPr lang="en-US" sz="1800" kern="1200" baseline="0"/>
            <a:t> Calculator</a:t>
          </a:r>
          <a:endParaRPr lang="en-US" sz="1800" kern="1200"/>
        </a:p>
      </dsp:txBody>
      <dsp:txXfrm>
        <a:off x="6134213" y="2146998"/>
        <a:ext cx="1402560" cy="821099"/>
      </dsp:txXfrm>
    </dsp:sp>
    <dsp:sp modelId="{B1510B5A-F903-4711-B601-56B7988CE9B4}">
      <dsp:nvSpPr>
        <dsp:cNvPr id="0" name=""/>
        <dsp:cNvSpPr/>
      </dsp:nvSpPr>
      <dsp:spPr>
        <a:xfrm rot="10800000">
          <a:off x="5672571" y="2377295"/>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5765023" y="2449396"/>
        <a:ext cx="215722" cy="216303"/>
      </dsp:txXfrm>
    </dsp:sp>
    <dsp:sp modelId="{A534A39F-1B50-4BB1-B7B4-6B38DF0C1198}">
      <dsp:nvSpPr>
        <dsp:cNvPr id="0" name=""/>
        <dsp:cNvSpPr/>
      </dsp:nvSpPr>
      <dsp:spPr>
        <a:xfrm>
          <a:off x="4073553" y="2121452"/>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Diet Plan</a:t>
          </a:r>
        </a:p>
      </dsp:txBody>
      <dsp:txXfrm>
        <a:off x="4099099" y="2146998"/>
        <a:ext cx="1402560" cy="821099"/>
      </dsp:txXfrm>
    </dsp:sp>
    <dsp:sp modelId="{51BBF8CC-254A-443C-B641-5D25EB942443}">
      <dsp:nvSpPr>
        <dsp:cNvPr id="0" name=""/>
        <dsp:cNvSpPr/>
      </dsp:nvSpPr>
      <dsp:spPr>
        <a:xfrm rot="10800000">
          <a:off x="3637457" y="2377295"/>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3729909" y="2449396"/>
        <a:ext cx="215722" cy="216303"/>
      </dsp:txXfrm>
    </dsp:sp>
    <dsp:sp modelId="{CFFFF780-736E-4467-BA6F-9D2833D4D794}">
      <dsp:nvSpPr>
        <dsp:cNvPr id="0" name=""/>
        <dsp:cNvSpPr/>
      </dsp:nvSpPr>
      <dsp:spPr>
        <a:xfrm>
          <a:off x="2038438" y="2121452"/>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Experts/</a:t>
          </a:r>
        </a:p>
        <a:p>
          <a:pPr marL="0" lvl="0" indent="0" algn="ctr" defTabSz="800100">
            <a:lnSpc>
              <a:spcPct val="90000"/>
            </a:lnSpc>
            <a:spcBef>
              <a:spcPct val="0"/>
            </a:spcBef>
            <a:spcAft>
              <a:spcPct val="35000"/>
            </a:spcAft>
            <a:buNone/>
          </a:pPr>
          <a:r>
            <a:rPr lang="en-US" sz="1800" kern="1200"/>
            <a:t>Coaches</a:t>
          </a:r>
        </a:p>
      </dsp:txBody>
      <dsp:txXfrm>
        <a:off x="2063984" y="2146998"/>
        <a:ext cx="1402560" cy="821099"/>
      </dsp:txXfrm>
    </dsp:sp>
    <dsp:sp modelId="{E65A3D51-992D-4FE1-8F32-BB16FFE7D44C}">
      <dsp:nvSpPr>
        <dsp:cNvPr id="0" name=""/>
        <dsp:cNvSpPr/>
      </dsp:nvSpPr>
      <dsp:spPr>
        <a:xfrm rot="10800000">
          <a:off x="1602343" y="2377295"/>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1694795" y="2449396"/>
        <a:ext cx="215722" cy="216303"/>
      </dsp:txXfrm>
    </dsp:sp>
    <dsp:sp modelId="{3829F607-E457-4AF4-8FC2-AD09CD16A891}">
      <dsp:nvSpPr>
        <dsp:cNvPr id="0" name=""/>
        <dsp:cNvSpPr/>
      </dsp:nvSpPr>
      <dsp:spPr>
        <a:xfrm>
          <a:off x="3324" y="2121452"/>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Recipes</a:t>
          </a:r>
        </a:p>
      </dsp:txBody>
      <dsp:txXfrm>
        <a:off x="28870" y="2146998"/>
        <a:ext cx="1402560" cy="821099"/>
      </dsp:txXfrm>
    </dsp:sp>
    <dsp:sp modelId="{79175833-0034-46AB-A81C-ACA745374641}">
      <dsp:nvSpPr>
        <dsp:cNvPr id="0" name=""/>
        <dsp:cNvSpPr/>
      </dsp:nvSpPr>
      <dsp:spPr>
        <a:xfrm rot="5400000">
          <a:off x="576064" y="3095400"/>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622000" y="3121565"/>
        <a:ext cx="216303" cy="215722"/>
      </dsp:txXfrm>
    </dsp:sp>
    <dsp:sp modelId="{842BC3A2-39B2-4CEE-8FEC-C23038F0BBE2}">
      <dsp:nvSpPr>
        <dsp:cNvPr id="0" name=""/>
        <dsp:cNvSpPr/>
      </dsp:nvSpPr>
      <dsp:spPr>
        <a:xfrm>
          <a:off x="3324" y="3575105"/>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Preparation</a:t>
          </a:r>
        </a:p>
      </dsp:txBody>
      <dsp:txXfrm>
        <a:off x="28870" y="3600651"/>
        <a:ext cx="1402560" cy="821099"/>
      </dsp:txXfrm>
    </dsp:sp>
    <dsp:sp modelId="{370E98B5-F942-45DC-BC2D-C955512EA480}">
      <dsp:nvSpPr>
        <dsp:cNvPr id="0" name=""/>
        <dsp:cNvSpPr/>
      </dsp:nvSpPr>
      <dsp:spPr>
        <a:xfrm>
          <a:off x="1584899" y="3830948"/>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584899" y="3903049"/>
        <a:ext cx="215722" cy="216303"/>
      </dsp:txXfrm>
    </dsp:sp>
    <dsp:sp modelId="{655C8B98-8BA6-48F5-A858-B5C9822066F9}">
      <dsp:nvSpPr>
        <dsp:cNvPr id="0" name=""/>
        <dsp:cNvSpPr/>
      </dsp:nvSpPr>
      <dsp:spPr>
        <a:xfrm>
          <a:off x="2038438" y="3575105"/>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Ingredients</a:t>
          </a:r>
        </a:p>
      </dsp:txBody>
      <dsp:txXfrm>
        <a:off x="2063984" y="3600651"/>
        <a:ext cx="1402560" cy="821099"/>
      </dsp:txXfrm>
    </dsp:sp>
    <dsp:sp modelId="{6CCFD353-6D64-4A01-842E-1C2F4A878245}">
      <dsp:nvSpPr>
        <dsp:cNvPr id="0" name=""/>
        <dsp:cNvSpPr/>
      </dsp:nvSpPr>
      <dsp:spPr>
        <a:xfrm>
          <a:off x="3620013" y="3830948"/>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620013" y="3903049"/>
        <a:ext cx="215722" cy="216303"/>
      </dsp:txXfrm>
    </dsp:sp>
    <dsp:sp modelId="{060F0A22-A6FB-4440-AD8A-DFC127163883}">
      <dsp:nvSpPr>
        <dsp:cNvPr id="0" name=""/>
        <dsp:cNvSpPr/>
      </dsp:nvSpPr>
      <dsp:spPr>
        <a:xfrm>
          <a:off x="4073553" y="3575105"/>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Calories</a:t>
          </a:r>
        </a:p>
      </dsp:txBody>
      <dsp:txXfrm>
        <a:off x="4099099" y="3600651"/>
        <a:ext cx="1402560" cy="821099"/>
      </dsp:txXfrm>
    </dsp:sp>
    <dsp:sp modelId="{86EED1F0-5FCA-4419-BAC7-709807A44B64}">
      <dsp:nvSpPr>
        <dsp:cNvPr id="0" name=""/>
        <dsp:cNvSpPr/>
      </dsp:nvSpPr>
      <dsp:spPr>
        <a:xfrm>
          <a:off x="5655127" y="3830948"/>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5655127" y="3903049"/>
        <a:ext cx="215722" cy="216303"/>
      </dsp:txXfrm>
    </dsp:sp>
    <dsp:sp modelId="{891F5715-81F7-4F55-9147-DACDF135819B}">
      <dsp:nvSpPr>
        <dsp:cNvPr id="0" name=""/>
        <dsp:cNvSpPr/>
      </dsp:nvSpPr>
      <dsp:spPr>
        <a:xfrm>
          <a:off x="6108667" y="3575105"/>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Favorites</a:t>
          </a:r>
        </a:p>
      </dsp:txBody>
      <dsp:txXfrm>
        <a:off x="6134213" y="3600651"/>
        <a:ext cx="1402560" cy="821099"/>
      </dsp:txXfrm>
    </dsp:sp>
    <dsp:sp modelId="{EEE8C348-C8DE-4CEA-83B7-C50A00EDC48B}">
      <dsp:nvSpPr>
        <dsp:cNvPr id="0" name=""/>
        <dsp:cNvSpPr/>
      </dsp:nvSpPr>
      <dsp:spPr>
        <a:xfrm rot="5400000">
          <a:off x="6681406" y="4549053"/>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6727342" y="4575218"/>
        <a:ext cx="216303" cy="215722"/>
      </dsp:txXfrm>
    </dsp:sp>
    <dsp:sp modelId="{1C52235C-8FF6-4A73-8786-C52A47E2189F}">
      <dsp:nvSpPr>
        <dsp:cNvPr id="0" name=""/>
        <dsp:cNvSpPr/>
      </dsp:nvSpPr>
      <dsp:spPr>
        <a:xfrm>
          <a:off x="6108667" y="5028758"/>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About</a:t>
          </a:r>
        </a:p>
      </dsp:txBody>
      <dsp:txXfrm>
        <a:off x="6134213" y="5054304"/>
        <a:ext cx="1402560" cy="821099"/>
      </dsp:txXfrm>
    </dsp:sp>
    <dsp:sp modelId="{3297040C-1697-498C-ACB2-324DBAD46867}">
      <dsp:nvSpPr>
        <dsp:cNvPr id="0" name=""/>
        <dsp:cNvSpPr/>
      </dsp:nvSpPr>
      <dsp:spPr>
        <a:xfrm rot="10800000">
          <a:off x="5672571" y="5284601"/>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5765023" y="5356702"/>
        <a:ext cx="215722" cy="216303"/>
      </dsp:txXfrm>
    </dsp:sp>
    <dsp:sp modelId="{71D7E10B-0A05-4F31-A659-299D0914FC3B}">
      <dsp:nvSpPr>
        <dsp:cNvPr id="0" name=""/>
        <dsp:cNvSpPr/>
      </dsp:nvSpPr>
      <dsp:spPr>
        <a:xfrm>
          <a:off x="4073553" y="5028758"/>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Contact</a:t>
          </a:r>
        </a:p>
      </dsp:txBody>
      <dsp:txXfrm>
        <a:off x="4099099" y="5054304"/>
        <a:ext cx="1402560" cy="821099"/>
      </dsp:txXfrm>
    </dsp:sp>
    <dsp:sp modelId="{8C1AE451-ED97-4060-B15C-A03E24D0AF5B}">
      <dsp:nvSpPr>
        <dsp:cNvPr id="0" name=""/>
        <dsp:cNvSpPr/>
      </dsp:nvSpPr>
      <dsp:spPr>
        <a:xfrm rot="10800000">
          <a:off x="3637457" y="5284601"/>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3729909" y="5356702"/>
        <a:ext cx="215722" cy="216303"/>
      </dsp:txXfrm>
    </dsp:sp>
    <dsp:sp modelId="{D2B98D74-CC69-4647-B6BF-59424BEF0EFA}">
      <dsp:nvSpPr>
        <dsp:cNvPr id="0" name=""/>
        <dsp:cNvSpPr/>
      </dsp:nvSpPr>
      <dsp:spPr>
        <a:xfrm>
          <a:off x="2038438" y="5028758"/>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Sign Out</a:t>
          </a:r>
        </a:p>
      </dsp:txBody>
      <dsp:txXfrm>
        <a:off x="2063984" y="5054304"/>
        <a:ext cx="1402560" cy="82109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BFB5A0-A987-4005-BCDF-42C525EE036F}">
      <dsp:nvSpPr>
        <dsp:cNvPr id="0" name=""/>
        <dsp:cNvSpPr/>
      </dsp:nvSpPr>
      <dsp:spPr>
        <a:xfrm>
          <a:off x="813854" y="400634"/>
          <a:ext cx="772530" cy="7139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11C711-93BE-401F-A132-2B786A51ADD8}">
      <dsp:nvSpPr>
        <dsp:cNvPr id="0" name=""/>
        <dsp:cNvSpPr/>
      </dsp:nvSpPr>
      <dsp:spPr>
        <a:xfrm>
          <a:off x="236313" y="1257312"/>
          <a:ext cx="173307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latin typeface="+mn-lt"/>
            </a:rPr>
            <a:t>Adding the doctors' details</a:t>
          </a:r>
        </a:p>
      </dsp:txBody>
      <dsp:txXfrm>
        <a:off x="236313" y="1257312"/>
        <a:ext cx="1733073" cy="720000"/>
      </dsp:txXfrm>
    </dsp:sp>
    <dsp:sp modelId="{8EA7552E-3319-46E9-88D8-47E188DC24CF}">
      <dsp:nvSpPr>
        <dsp:cNvPr id="0" name=""/>
        <dsp:cNvSpPr/>
      </dsp:nvSpPr>
      <dsp:spPr>
        <a:xfrm>
          <a:off x="3660173" y="324559"/>
          <a:ext cx="763567" cy="8312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8DC5CA-239C-4BA4-885F-2E5D96795EE8}">
      <dsp:nvSpPr>
        <dsp:cNvPr id="0" name=""/>
        <dsp:cNvSpPr/>
      </dsp:nvSpPr>
      <dsp:spPr>
        <a:xfrm>
          <a:off x="2899512" y="1285093"/>
          <a:ext cx="2284870" cy="574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Added new ids for Sign/Login Page</a:t>
          </a:r>
        </a:p>
      </dsp:txBody>
      <dsp:txXfrm>
        <a:off x="2899512" y="1285093"/>
        <a:ext cx="2284870" cy="574336"/>
      </dsp:txXfrm>
    </dsp:sp>
    <dsp:sp modelId="{7A8BF9FD-2BE9-46EC-94ED-6D3C26038810}">
      <dsp:nvSpPr>
        <dsp:cNvPr id="0" name=""/>
        <dsp:cNvSpPr/>
      </dsp:nvSpPr>
      <dsp:spPr>
        <a:xfrm>
          <a:off x="6620087" y="386843"/>
          <a:ext cx="720544" cy="72752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46C90C-C826-47CC-86F6-45391DC56B0C}">
      <dsp:nvSpPr>
        <dsp:cNvPr id="0" name=""/>
        <dsp:cNvSpPr/>
      </dsp:nvSpPr>
      <dsp:spPr>
        <a:xfrm>
          <a:off x="5940104" y="1273335"/>
          <a:ext cx="1902445" cy="5618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Added features for the Application</a:t>
          </a:r>
        </a:p>
      </dsp:txBody>
      <dsp:txXfrm>
        <a:off x="5940104" y="1273335"/>
        <a:ext cx="1902445" cy="561844"/>
      </dsp:txXfrm>
    </dsp:sp>
    <dsp:sp modelId="{245E61FB-EC7A-4434-A7CB-CBA8B7C26350}">
      <dsp:nvSpPr>
        <dsp:cNvPr id="0" name=""/>
        <dsp:cNvSpPr/>
      </dsp:nvSpPr>
      <dsp:spPr>
        <a:xfrm>
          <a:off x="816655" y="2102916"/>
          <a:ext cx="824830" cy="9043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14F162-4958-4501-9D1F-D652CF6747AE}">
      <dsp:nvSpPr>
        <dsp:cNvPr id="0" name=""/>
        <dsp:cNvSpPr/>
      </dsp:nvSpPr>
      <dsp:spPr>
        <a:xfrm>
          <a:off x="522459" y="3036036"/>
          <a:ext cx="1554162" cy="722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Worked on new user stories</a:t>
          </a:r>
        </a:p>
      </dsp:txBody>
      <dsp:txXfrm>
        <a:off x="522459" y="3036036"/>
        <a:ext cx="1554162" cy="722059"/>
      </dsp:txXfrm>
    </dsp:sp>
    <dsp:sp modelId="{CC4E2ADE-E903-4EA7-B450-F846678AE5CC}">
      <dsp:nvSpPr>
        <dsp:cNvPr id="0" name=""/>
        <dsp:cNvSpPr/>
      </dsp:nvSpPr>
      <dsp:spPr>
        <a:xfrm>
          <a:off x="6582875" y="2141814"/>
          <a:ext cx="857906" cy="6945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840108-4289-40D7-A1B9-894C9F6990E0}">
      <dsp:nvSpPr>
        <dsp:cNvPr id="0" name=""/>
        <dsp:cNvSpPr/>
      </dsp:nvSpPr>
      <dsp:spPr>
        <a:xfrm>
          <a:off x="5837410" y="3055196"/>
          <a:ext cx="2213989" cy="6578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Design backend &amp; working on Database</a:t>
          </a:r>
        </a:p>
      </dsp:txBody>
      <dsp:txXfrm>
        <a:off x="5837410" y="3055196"/>
        <a:ext cx="2213989" cy="65788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8T17:46:37.8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1068 2572,'6'0,"1"-1,0 0,0 0,0-1,0 0,-1 0,1-1,7-3,51-33,-37 21,280-167,-272 164,24-14,-1-2,72-59,-46 25,-36 32,81-84,-105 93,2 1,2 2,0 1,2 1,0 2,69-38,-50 36,-17 10,-1-2,36-26,-34 22,1 2,0 0,1 3,63-20,58-28,-87 30,-1-3,85-61,58-36,-129 86,-14 12,143-55,-113 52,-58 24,1 1,0 1,62-8,-44 15,-44 6,0-2,-1 1,1-2,0 0,18-7,-9 2,0 1,0 1,1 1,39-3,-3-1,111-31,-117 25,0 1,84-7,-53 14,-1-3,0-5,-1-3,89-31,-59 19,-76 21,50-17,-77 21,1-1,-1 1,-1-2,1 0,-1 0,0-1,18-17,-22 18,-1 0,0 0,0 0,0-1,-1 0,7-15,-11 21,0 0,0 0,0 0,-1-1,1 1,-1 0,0 0,1-1,-1 1,0 0,0-1,-1 1,1 0,0-1,-1 1,1 0,-1 0,0-1,0 1,0 0,0 0,0 0,0 0,-1 0,1 0,-1 0,1 1,-1-1,0 1,1-1,-1 1,-2-2,-7-4,0 1,0 0,0 1,-1 0,0 1,0 0,0 0,0 2,-22-3,-10 2,-64 5,43 0,40-2,4-1,-1 2,0 0,1 1,-1 1,1 1,-37 11,-117 44,-133 60,62-26,149-53,-103 28,-98 37,106-33,-132 33,203-66,-167 63,191-54,-18 8,65-35,-74 26,72-28,-88 44,5-1,115-54,-1 1,1 1,0 1,1 1,1 1,0 0,-24 23,-22 18,4-5,-7 11,-2-3,-94 60,-45 20,187-124,-2-1,-37 16,-22 11,17 1,2 3,2 3,-103 99,138-122,-1 0,-36 21,32-23,-45 40,62-49,0-1,-20 12,21-16,1 2,0 0,0 0,-13 15,-1 4,14-16,1 0,0 1,1 0,1 1,-14 25,8-1,2 1,2 0,1 1,-5 50,-8 31,17-89,2 1,-1 39,2-16,-1-29,-1-1,-12 41,10-44,1 0,1 0,-3 46,8-21,1-28,-1 0,-1 0,-1 0,-5 23,-2 9,3 0,2 0,2 0,5 58,-1-3,-2-92,0 18,1-24,-1-10,10-66,3 1,37-111,-25 94,295-857,-283 855,3 2,96-147,-124 215,1 0,0 1,1 1,0 0,1 1,0 0,1 1,1 1,-1 1,36-15,-50 23,-1 1,1-1,-1 0,1 1,-1-1,1 1,0 0,-1-1,1 1,-1 0,1 0,0 0,-1 0,1 0,-1 1,1-1,0 0,-1 1,1-1,-1 1,1-1,-1 1,1 0,-1 0,1 0,-1 0,0 0,0 0,1 0,-1 0,0 0,0 0,0 1,0-1,0 0,-1 1,1-1,0 1,-1-1,1 1,-1-1,1 1,-1 0,0-1,1 4,0 7,1 0,-2 0,0 0,-3 24,-1-6,-2 0,-2 0,0 0,-2-1,-1-1,-2 1,0-2,-2 0,-19 26,-26 30,-99 103,38-48,88-94,22-29,0 0,0 0,-2-1,0-1,0 0,-1-1,-26 18,29-26,1-1,-1 0,1-1,-1 0,0-1,0 0,0 0,0-1,-22-3,2 2,28 1,-1-1,0 1,0 0,0-1,1 0,-1 0,0 0,1 0,-1-1,1 1,0-1,-1 0,1 0,0 0,0 0,0-1,0 1,0-1,1 0,-1 0,1 0,0 0,-4-7,1-2,0-1,1 0,0 0,1-1,-2-16,4 28,-5-22,1 20,0 14,-20 99,6-36,3 1,-10 140,23-183,-1 0,-15 57,12-59,0 0,2 0,-2 51,7-68,0 0,1 0,0 1,6 21,-6-31,0 0,0-1,0 1,0-1,0 1,0-1,1 0,-1 1,1-1,0 0,0 0,0 0,0 0,0-1,0 1,0 0,0-1,1 1,-1-1,1 0,-1 0,1 0,-1 0,1 0,0-1,-1 1,1-1,4 0,4-1,-1 0,1-1,-1-1,0 0,0 0,0-1,0-1,-1 1,0-1,14-10,70-45,-2-3,144-132,136-183,14-63,185-197,461-369,-845 840,323-224,-61 108,-212 104,-163 117,124-78,-184 132,0 1,0 0,0 1,1 0,0 1,1 1,-1 0,1 1,-1 1,1 0,0 0,26 2,-38 1,-1 0,1-1,-1 1,1 0,-1 0,1 1,-1-1,0 0,0 1,0-1,0 1,0 0,0-1,0 1,0 0,-1 0,1 1,-1-1,0 0,1 0,-1 1,0-1,0 0,-1 1,1-1,0 1,-1 0,1-1,-1 1,0 4,1 6,-1 0,-1 0,0 0,-1-1,-3 16,-2-1,-1-1,-2 0,0 0,-16 27,-65 96,2-22,-140 155,-131 100,286-306,-533 522,155-157,233-212,-93 90,253-262,-42 38,137-136,-4 1,834-825,-20 186,-630 532,5 10,280-127,-253 155,4 11,457-114,-626 191,-177 43,-1180 433,40 99,787-347,210-99,-953 465,905-403,242-140,0 3,2 1,2 2,-37 44,-42 77,103-134,1 0,1 1,2 1,0 0,-6 27,16-52,1 1,-1 0,1 0,0 0,0-1,-1 1,1 0,0 0,0 0,0 0,0-1,0 1,0 0,0 0,0 0,0 0,1 0,-1-1,0 1,0 0,1 0,-1 0,1-1,-1 1,1 1,1-2,-1 0,0 0,1 0,-1 0,1 0,-1-1,0 1,1 0,-1-1,1 1,-1-1,0 1,0-1,1 0,-1 1,0-1,0 0,2-2,116-87,-54 37,1074-768,56 73,225 0,-516 421,-742 269,-161 57,0 1,0-1,0 1,0 0,0-1,0 1,0 0,0-1,0 1,0 0,0 0,0 0,0 0,0 0,0 0,0 0,0 0,0 0,0 1,0-1,0 0,0 1,1 0,-3 0,0 1,0 0,1-1,-1 1,-1-1,1 1,0-1,0 0,-1 1,1-1,0 0,-1 0,-2 2,-54 39,-118 65,88-56,-187 122,-275 228,-223 248,89 16,545-506,8 5,-168 276,261-376,-48 109,85-172,1 1,-1-1,0 0,1 1,-1-1,1 0,0 1,-1-1,1 1,0-1,0 0,0 1,0-1,0 1,0-1,0 1,1-1,-1 1,0-1,1 0,-1 1,1-1,1 3,-1-4,1 1,-1-1,1 1,-1-1,1 1,-1-1,1 0,-1 0,1 0,-1 0,1 0,-1 0,1 0,-1 0,1-1,-1 1,1 0,-1-1,1 1,-1-1,0 0,1 0,1-1,36-20,-1-2,-2-1,-1-2,55-54,-66 60,273-254,395-343,-507 468,385-236,-362 275,274-103,-254 133,20-8,-205 68,-1-1,44-32,-42 26,-31 24,-15 14,-18 21,-10 6,-1-2,-52 46,-84 58,125-105,-438 333,-128 105,-340 407,848-773,99-105,0 0,0 0,0 0,0 0,1 0,-1 0,0 1,0-1,1 0,-1 0,1 1,-1-1,1 1,-1 1,2-3,0 0,1 0,-1 0,0 0,0 0,1 0,-1-1,0 1,0 0,0-1,0 1,0-1,0 0,1 1,-1-1,0 0,0 1,0-2,48-29,85-72,41-57,-154 141,350-342,212-195,-411 408,291-195,-54 36,-264 190,66-43,-234 176,-10 8,-1 0,-55 27,-192 74,205-95,-2-4,0-4,-97 16,79-20,27-6,-95 29,159-39,-41 9,45-10,0-1,1 0,-1 0,0 0,1 0,-1 0,0 0,0 0,1 0,-1 0,0 0,1 0,-1 0,0-1,1 1,-1 0,0 0,1-1,-1 1,0 0,1-1,-1 1,1-1,-1 1,1-1,-1 1,1-1,-1 1,1-1,-1 1,1-1,0 0,-1 1,1-1,0 0,0 1,-1-1,1 0,0 1,0-1,0 0,0 0,0 1,0-1,0 0,0 1,0-1,0 0,0 0,1 1,-1-1,0 0,0 1,1-2,6-14,1-1,0 1,1 1,1 0,0 0,22-23,-6 5,24-30,239-316,-275 360,1 1,1 0,0 1,1 0,23-16,-31 27,0 0,1 0,0 1,0 0,1 0,-1 1,1 1,0 0,0 0,0 1,0 1,22-1,-28 2,0 0,0 0,0 0,0 1,0 0,0 0,0 0,0 1,-1 0,1 0,0 0,-1 0,7 5,-7-4,-1 1,1 1,-1-1,1 0,-1 1,-1-1,1 1,-1 0,0 0,0 0,0 0,2 10,2 15,-1 0,-1 1,-1-1,-2 1,-1-1,-6 38,-3-4,-33 120,-89 177,-31-11,17-40,-353 908,348-838,143-363,6-12,0 1,-1-1,0 0,0 0,-1 0,1-1,-1 1,0-1,0 1,-7 6,5-13,5-10,4-12,2-1,1 1,11-28,-11 34,280-622,-283 632,604-1139,-204 451,-396 682,4-8,24-32,-35 53,-1 1,0-1,1 1,-1-1,0 1,1-1,-1 1,0 0,1-1,-1 1,1-1,-1 1,1 0,-1-1,1 1,-1 0,1 0,-1-1,1 1,0 0,-1 0,1 0,0 0,1 11,-10 25,-233 599,187-506,-26 70,-140 323,55-202,20-42,113-210,7-13,-51 85,76-140,-1 1,1-1,0 0,0 1,0-1,0 0,0 1,0-1,-1 0,1 1,0-1,0 0,0 0,-1 1,1-1,0 0,0 0,-1 0,1 1,0-1,-1 0,1 0,0 0,0 0,-1 1,1-1,0 0,-1 0,1 0,0 0,-1 0,1 0,0 0,-1 0,1 0,0 0,-1 0,0-1,-2-13,4-29,25-109,47-152,-44 195,-16 55,50-210,-51 198,-3 0,1-70,-12 118,-2 45,0 0,-28 99,-5-1,-74 166,-62 144,-159 342,88-327,-39-24,258-394,-169 206,168-204,-9 7,28-37,10-13,15-21,188-271,358-561,-388 544,164-416,-296 622,47-186,-88 291,-2-1,1 0,-1 0,0 0,-1 0,0 0,-2-15,2 22,-1-1,0 0,1 0,-1 0,0 0,0 1,0-1,0 0,0 1,-1-1,1 1,0-1,-1 1,1 0,-1-1,0 1,1 0,-1 0,0 0,0 0,1 1,-1-1,0 0,0 1,0-1,0 1,0 0,0 0,0-1,0 1,0 1,0-1,0 0,0 0,-2 1,-15 3,-1 1,2 0,-1 2,1 0,0 0,0 2,1 1,-17 11,-18 9,-582 330,24 42,583-381,20-15,0 0,0 0,-1 0,0-1,0 0,-1-1,1 0,-18 6,25-10,0 0,1 0,-1 0,1 0,-1 0,0 0,1 0,-1 0,1 0,-1-1,1 1,-1 0,1 0,-1-1,1 1,-1 0,1-1,-1 1,1-1,-1 1,1 0,0-1,-1 1,1-1,0 1,-1-1,1 1,0-1,0 0,-1 1,1-1,0 1,0-1,0 1,0-1,0 0,0 1,0-1,0 1,0-1,0 0,0 1,0-1,0 1,0-1,1 1,-1-1,1-1,5-20,2 0,0 1,2-1,0 2,20-31,-10 16,424-687,-78 232,-268 380,4 4,133-105,-201 183,63-38,-94 64,0 0,0 0,0 1,1-1,-1 1,0 0,1 0,-1 0,1 0,0 1,6-1,-9 1,0 0,-1 0,1 1,0-1,-1 0,1 0,0 1,-1-1,1 1,-1-1,1 0,0 1,-1-1,1 1,-1-1,1 1,-1 0,0-1,1 1,-1-1,1 1,-1 0,0 0,1 2,0-1,-1 1,0-1,0 1,1-1,-1 1,-1 0,1-1,-1 6,-4 12,0-1,-1 1,-2-1,-11 24,-47 74,39-72,-622 937,-654 772,1257-1694,-380 463,346-440,62-70,12-16,7-12,6-14,1 1,15-33,-4 12,189-453,24 4,-116 254,308-623,-282 580,-122 247,91-203,-111 242,0 0,0 1,1-1,-1 0,0 1,0-1,0 0,1 1,-1-1,0 0,0 1,0-1,0 0,0 0,-1 1,1-1,0 0,0 1,0-1,-1 0,1 1,0-1,-1 0,1 1,0-1,-1 1,1-1,-1 1,1-1,-1 1,1-1,-1 1,1-1,-1 1,0-1,1 1,-1 0,1 0,-1-1,-1 1,-1-1,-1 0,1 1,-1-1,0 1,1 0,-1 0,-4 0,-10 2,0 1,0 1,1 0,-29 12,-68 36,81-36,-298 169,7 23,249-159,-835 605,476-341,432-311,-13 9,0-1,-1-1,-1 0,-17 7,34-16,0 0,0 0,0 0,0 0,0 0,0-1,0 1,1 0,-1 0,0 0,0 0,0-1,0 1,0 0,0 0,0 0,0 0,0 0,0-1,0 1,0 0,0 0,0 0,0 0,0-1,-1 1,1 0,0 0,0 0,0 0,0 0,0 0,0-1,0 1,0 0,0 0,-1 0,1 0,0 0,0 0,0 0,0 0,0 0,-1-1,1 1,0 0,0 0,0 0,0 0,0 0,-1 0,1 0,0 0,0 0,0 0,0 0,-1 0,1 0,0 0,0 1,9-17,0 1,2 1,14-16,7-10,424-556,265-334,-600 789,-105 121,-14 17,-4 5,-27 27,10-10,-353 344,211-209,-14 5,-7-8,-6-7,-6-9,-6-9,-250 116,429-231,-10 3,-42 28,64-35,0-1,1 1,-1 1,1 0,1 0,0 0,0 1,-9 15,0 6,-11 17,-38 52,59-90,1 0,-1 0,2 1,-1 0,1 0,1 0,0 0,0 0,-2 21,2 7,2 58,2-63,-6 65,2-82,-1-1,0 1,-1-1,-1 0,0 0,-1 0,0-1,-1 0,-1-1,-13 16,-9 7,-2-2,-42 33,34-31,15-15,0-2,-39 21,-13 11,71-47,0 1,0-1,0 0,-1 0,1-1,-1 0,0 0,0-1,0 0,0-1,-15 2,20-3,-1 0,1-1,0 1,0-1,0 1,0-1,-1 0,1 0,0-1,1 1,-1-1,0 1,0-1,1 0,-1 0,1 0,-1 0,1 0,0-1,0 1,0-1,0 1,0-1,1 0,-1 0,1 0,-1 0,1 0,0 0,1 0,-1 0,0-6,-1 1,1 1,0-1,1 0,0 1,0-1,1 0,-1 1,2-1,-1 0,1 1,0 0,1-1,0 1,0 0,0 0,6-8,-1 5,0 0,0 1,1 0,0 0,1 1,0 0,0 0,1 1,13-7,9-1,1 1,1 1,0 2,0 2,1 1,1 2,45-3,-29 3,-1-3,80-25,-107 25,-2 0,40-24,11-4,-72 35,0 1,0 0,1 0,-1 1,0-1,0 0,1 1,-1 0,0-1,0 1,1 0,-1 0,0 0,1 0,-1 1,0-1,4 2,-6-2,1 0,-1 1,1-1,-1 0,0 1,1-1,-1 1,1-1,-1 1,0-1,0 1,1-1,-1 1,0 0,0-1,0 1,1-1,-1 1,0 0,0-1,0 1,0-1,0 1,0 0,-11 26,-3-6,0-1,-2 0,-1-1,0-1,-24 20,-106 75,130-101,-22 16,-1-2,-52 26,91-51,0-1,0 1,0-1,0 1,0 0,0-1,0 0,0 1,0-1,0 0,-1 1,1-1,0 0,0 0,0 0,0 0,-1 0,1 0,0-1,0 1,0 0,0-1,0 1,-1 0,1-1,0 1,0-1,-1-1,1 1,1-1,-1 0,1 0,-1 0,1 0,0 0,0 1,0-1,0 0,0 0,0 0,0 0,1 0,-1 0,1 1,-1-1,1 0,0 0,1-2,14-28,1 0,42-56,-50 75,106-146,7 4,196-192,-242 275,3 3,3 4,2 3,3 4,3 4,123-55,-156 86,109-30,-141 47,-1 1,2 1,-1 1,0 1,0 2,1 0,29 5,-49-4,-1 0,1 1,-1-1,1 1,-1 0,0 0,0 0,0 1,8 5,-11-6,0 0,-1-1,1 1,0 0,-1 0,0 0,1 1,-1-1,0 0,0 0,0 1,0-1,0 1,-1-1,1 1,-1-1,0 1,1-1,-1 1,0-1,-1 1,1-1,-1 4,-2 8,-1 0,0 0,-1-1,-1 1,0-1,-1-1,-16 25,-72 81,81-102,-359 358,-32-32,275-235,-12 10,-245 212,366-310,1 1,-33 44,40-37,13-26,0-1,0 1,0 0,-1-1,1 1,0 0,1 0,-1-1,0 1,0 0,0-1,0 1,1 0,-1-1,0 1,0 0,1-1,-1 1,1-1,-1 1,0-1,1 1,0 0,2 0,0 0,0 1,0-2,0 1,0 0,0-1,0 1,0-1,0 0,0 0,0 0,1-1,-1 1,0-1,4-1,38-7,0-3,68-28,92-51,-82 34,513-215,17 42,-620 219,-24 8,1-1,-1 1,1 1,0-1,0 2,0 0,17-1,-23 7,-13 4,-24 14,-2-1,-1-2,-71 29,57-27,-431 177,-157 73,331-136,83-38,150-64,-111 34,184-68,1 0,-1 0,0 0,0 0,0 1,0-1,1 0,-1 1,0-1,0 0,1 1,-1-1,0 1,0-1,1 1,-1-1,1 1,-1 0,1-1,-2 2,13 5,39 3,-40-8,165 22,184 2,184-21,-336-6,-137-2,1-2,114-25,-163 25,-1-2,1-1,-1 0,0-2,-1 0,38-27,103-94,-90 70,56-50,43-35,72-79,-202 185,-2 0,-2-2,-2-2,49-82,65-156,-100 181,6 1,75-108,-106 181,-12 18,-11 9,1 0,-1 0,0 0,0 0,0 0,0 0,0 0,1 0,-1 0,0 0,0 0,0 0,0 0,0 0,1 0,-1 0,0 1,0-1,0 0,0 0,0 0,0 0,0 0,1 0,-1 1,0-1,0 0,0 0,0 0,0 0,0 0,0 1,0-1,0 0,0 0,0 0,0 0,0 0,0 1,0-1,0 0,0 0,0 0,0 0,0 1,0-1,0 0,0 0,-1 0,1 0,0 0,0 1,0-1,0 0,0 0,0 0,0 0,-1 0,1 0,0 0,-23 51,10-25,-284 534,207-412,-184 227,-290 330,262-258,293-432,-1 1,-1-2,0 1,0-1,-2-1,0 0,-19 14,30-25,0-1,0 0,-1 1,1-1,-1 0,1 0,-1-1,1 1,-1 0,1-1,-5 1,-38-5,34 2,-588-90,297 44,298 47,-4 1,-1-2,0 1,1-1,-1-1,1 1,0-1,-10-6,17 9,1 0,-1 0,1 0,-1-1,1 1,-1 0,1-1,0 1,-1 0,1-1,-1 1,1-1,0 1,-1 0,1-1,0 1,-1-1,1 1,0-1,0 1,0-1,0 1,-1-1,1 0,0 1,0-1,0 1,0-1,0 1,0-1,0 1,0-1,0 1,1-1,-1 0,0 1,0-1,0 1,1-1,-1 1,0-1,0 1,1 0,-1-1,1 1,-1-1,0 1,1 0,-1-1,1 1,-1 0,1-1,-1 1,1-1,31-13,-4 7,1 1,0 2,43-3,94 7,-107 1,79 1,385-2,-448-3,-1-3,135-28,-177 26,-1-2,0 0,-1-3,0 0,-1-2,0-1,-1-1,-1-1,26-24,18-29,-2-3,79-113,-106 133,79-106,185-327,29-197,-134 258,-136 314,32-68,-78 147,-19 33,0 0,0 0,1-1,-1 1,0 0,1 0,-1-1,0 1,1 0,-1 0,0 0,1-1,-1 1,0 0,1 0,-1 0,1 0,-1 0,0 0,1 0,-1 0,1 0,-1 0,0 0,1 0,-1 0,0 0,1 0,0 1,0 0,0 0,0 0,0 0,0 0,-1 0,1 0,0 0,-1 0,1 0,-1 0,1 1,-1-1,1 2,5 19,-1 1,-1 1,-1-1,-1 1,-1 30,-15 122,-3-67,-5 0,-4-2,-6 0,-56 130,31-109,-7-3,-157 233,-130 85,83-112,181-214,-139 169,194-251,-1-1,-2-2,-2-1,0-2,-64 36,82-53,-1-2,0-1,0 0,-1-2,0 0,-1-2,-33 6,47-13,19-3,22-6,85-21,-2-6,-1-4,171-91,-220 93,-1-3,-3-2,-1-4,-3-2,94-105,110-168,-36 41,-147 191,-4-4,-5-3,84-157,15-55,-144 268,4-6,22-53,-43 84,-2-1,0 1,-1-1,-1 0,0-1,1-35,-7-82,-10 157,-128 298,23 14,64-177,-272 668,303-778,-1 0,-3-1,-51 65,20-41,-79 72,-136 141,250-258,-22 32,-8 9,-26 29,50-57,-46 46,54-62,8-8,0-1,-1 1,-20 12,28-21,0-1,0 1,-1-1,1 0,-1 0,1 0,-1-1,1 0,-1 0,0 0,0-1,1 0,-1 0,-6-1,-3-2,0 0,0-1,1 0,-1-2,-21-10,-64-43,68 38,-64-30,-84-32,112 55,35 13,-48-14,42 17,-49-24,65 25,0 1,-1 1,-1 1,0 1,0 1,-30-3,-4 8,-115 14,5 1,96-12,-1 0,-129-11,183 5,1 0,1-1,-1-1,1 0,0-2,0 0,1-1,0-1,1 0,-26-21,22 11,1 0,0-1,2-1,0-1,-22-41,34 53,0 0,1 0,0 0,-3-20,3 18,1-1,-1 1,-7-14,10 26,0 0,1-1,-1 1,0 0,1-1,-1 1,1-1,-1 1,1-1,0 1,-1-1,1 1,0-1,0 0,0 1,0-1,1 1,-1-1,1-2,0 2,1 1,-1 0,1-1,-1 1,1 0,0 0,-1 0,1 0,0 1,-1-1,1 0,0 1,0-1,0 1,0 0,0-1,3 1,24-2,0 1,1 2,-1 1,0 1,40 10,-41-8,59 13,123 42,81 49,-100-36,551 229,-718-291,142 58,-141-60,2-2,-1-1,1-1,44 3,-40-7,1-1,34-5,-50 3,0-1,0-1,0-1,-1 0,28-14,7-9,-1-2,53-42,83-83,-165 138,56-52,92-108,-29 41,-91 93,53-61,-25 10,116-188,-26 19,32-56,103-203,-205 383,-10 17,-13 20,16-26,194-392,-257 474,-19 38,-7 16,-9 17,-25 43,-3-2,-3-2,-61 75,28-52,-127 116,148-158,-1-3,-3-2,-86 47,140-85,-1 0,0-1,0 1,0-1,0 0,-1 1,1-1,0-1,0 1,-1 0,1-1,0 0,-1 0,1 0,-1 0,-3-1,4 0,1 0,0-1,-1 1,1-1,0 0,-1 1,1-1,0 0,0-1,1 1,-1 0,0 0,1-1,-1 1,1-1,0 0,0 1,0-1,-1-5,-13-44,2-1,2 0,3-1,2 0,3 0,1 0,12-101,-10 154,26-176,-20 152,1 0,1 1,0 0,25-45,-27 59,5-11,0 1,2 1,1 0,15-18,-24 32,0 1,0-1,1 1,-1 0,1 0,0 0,0 1,0 0,0 0,1 1,-1 0,1 0,0 0,-1 1,1 0,0 0,0 1,8 0,-9 1,0 0,0 0,0 1,0 0,0 0,0 0,-1 1,1 0,-1 0,0 0,0 1,0 0,0 0,-1 0,1 1,5 7,2 3,-2 0,1 1,-2 0,10 21,-12-19,-1-1,-1 1,0 0,-1 0,2 30,-4-13,-1-1,-5 39,-1-39,-1 1,-1-1,-15 37,-43 99,54-143,-146 329,-34 84,115-240,-86 368,93-272,63-282,3-22,1-29,36-324,30 2,58-127,-98 416,2 2,4 0,2 2,73-110,-99 169,-1-1,1 1,0 1,1-1,-1 1,1 0,1 1,11-8,-14 10,0 1,1 0,-1 0,1 0,-1 1,1-1,0 1,-1 1,1-1,0 1,0 0,0 0,-1 1,9 1,-11-1,0-1,-1 1,1 0,0 1,0-1,-1 0,1 1,-1-1,1 1,-1 0,1 0,-1 0,0 0,0 1,2 2,0 1,-1-1,0 1,0 0,0 1,-1-1,3 10,0 6,-2 1,0-1,-1 24,-3-13,-1 0,-1 0,-2 0,-17 58,-54 125,70-200,-27 74,-5-3,-3 0,-69 105,-132 153,215-308,-94 141,-82 124,172-261,-2-2,-2-2,-41 34,-126 88,201-158,-19 12,1 2,0 0,1 1,0 1,-24 32,62-71,40-33,-14 13,283-293,-267 262,-3-4,93-157,-100 140,307-519,-204 376,-29 41,5-10,12-17,-4 4,-115 173,-1-1,31-96,-51 135,-3 15,-4 17,-16 30,-3-1,-35 62,44-90,-137 234,68-124,-138 231,-208 366,331-536,-1 3,72-150,-3-2,-35 44,43-65,-1 0,-1-2,-1-1,-1-1,-1-1,0-1,-2-1,-1-2,0-1,-36 13,0 1,40-17,0-2,-1 0,0-2,-42 9,-45 7,96-22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8T17:49:06.20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822 3142,'0'6,"-1"-1,0 1,0 0,0 0,-1 0,-3 7,-2 10,-210 606,202-587,-34 134,38-129,-1 0,-3-1,-29 65,-38 30,15-25,55-98,0-1,-1 0,-1-1,-27 24,14-17,-43 29,39-31,-32 29,55-45,11-17,14-18,170-215,123-160,25-36,-67 22,-106 156,-111 185,70-115,-104 160,-2 0,-1-2,-2 1,11-50,-9 14,7-92,-17-72,-5 151,-2 43,-6 22,9 18,0-1,-1 1,1-1,-1 1,1 0,0 0,-1-1,1 1,-1 0,1 0,-1-1,1 1,-1 0,1 0,-1 0,0 0,1 0,-1 0,1 0,-1 0,1 0,-1 0,1 0,-1 0,1 0,-1 0,1 1,-1-1,0 1,-5 2,1 0,0 1,0 0,0 0,0 0,1 0,-7 10,-29 40,30-39,-52 95,49-84,-1 0,-1-1,-1-1,-27 31,24-38,19-17,0 0,0 1,-1-1,1 0,0 0,0 0,0 0,0 0,-1 0,1 0,0 0,0 0,0 0,0 1,-1-1,1 0,0 0,0 0,0 0,-1 0,1 0,0 0,0 0,0-1,0 1,-1 0,1 0,0 0,0 0,0 0,0 0,-1 0,1 0,0 0,0 0,0-1,0 1,0 0,-1 0,1 0,0 0,0 0,0-1,0 1,0 0,0 0,0 0,0 0,0-1,0 1,0 0,-1 0,1 0,0-1,0 1,0 0,0 0,1 0,-1-1,0 1,0 0,0 0,0 0,0-1,2-14,0 0,1-1,1 1,0 1,1-1,12-24,0-1,182-423,-116 279,0 4,58-139,-76 159,141-402,-181 452,-23 97,0 0,-1-1,-1 1,0 0,-1-1,-2-15,3 27,-1 0,1 0,-1 0,1 0,-1 0,0 0,0 0,0 0,0 0,0 1,0-1,0 0,-1 1,1-1,-1 1,1-1,-1 1,1-1,-1 1,0 0,0 0,0 0,0 0,0 0,1 1,-1-1,-1 0,1 1,0-1,0 1,0 0,0 0,0 0,0 0,0 0,-3 1,-4 1,0 0,0 0,1 1,0 0,-1 1,1 0,-11 7,-413 281,105-23,22 24,219-207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8T17:47:49.692"/>
    </inkml:context>
    <inkml:brush xml:id="br0">
      <inkml:brushProperty name="width" value="0.3" units="cm"/>
      <inkml:brushProperty name="height" value="0.6" units="cm"/>
      <inkml:brushProperty name="color" value="#7E5952"/>
      <inkml:brushProperty name="tip" value="rectangle"/>
      <inkml:brushProperty name="rasterOp" value="maskPen"/>
      <inkml:brushProperty name="ignorePressure" value="1"/>
    </inkml:brush>
  </inkml:definitions>
  <inkml:trace contextRef="#ctx0" brushRef="#br0">0 701,'0'-4,"1"1,0-1,-1 0,1 0,1 0,-1 0,0 1,1-1,0 1,0-1,0 1,0 0,1 0,5-6,5-4,0 1,17-12,-2 1,146-114,-129 101,-33 25,1 0,23-13,-17 11,0-1,0-1,18-19,22-17,56-43,-92 76,0 1,1 0,0 2,1 1,1 1,36-13,-18 18,-24 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8T17:48:03.011"/>
    </inkml:context>
    <inkml:brush xml:id="br0">
      <inkml:brushProperty name="width" value="0.3" units="cm"/>
      <inkml:brushProperty name="height" value="0.6" units="cm"/>
      <inkml:brushProperty name="color" value="#7E5952"/>
      <inkml:brushProperty name="tip" value="rectangle"/>
      <inkml:brushProperty name="rasterOp" value="maskPen"/>
      <inkml:brushProperty name="ignorePressure" value="1"/>
    </inkml:brush>
  </inkml:definitions>
  <inkml:trace contextRef="#ctx0" brushRef="#br0">624 366,'5'-1,"0"0,-1 0,1-1,0 1,-1-1,1 0,-1 0,1 0,7-6,19-9,-23 14,2 0,1-1,-1-1,13-7,-22 12,0 0,1-1,-1 0,0 1,0-1,0 0,0 0,0 1,0-1,0 0,0 0,0 0,-1 0,1 0,0-1,0 1,-1 0,1 0,-1 0,1 0,-1-1,0 1,1 0,-1-1,0 1,0 0,0 0,0-1,0 1,0 0,0-1,0 1,-1 0,1-1,-1 1,1 0,-1-2,-1 1,1 0,-1 0,0 1,0-1,0 0,1 1,-2-1,1 1,0 0,0 0,0 0,0 0,-1 0,1 0,-1 0,1 1,0-1,-1 1,1 0,-1 0,1 0,-1 0,1 0,-1 0,1 1,-5 0,-1 1,0 0,0 1,0 0,1 0,-1 1,-12 8,-6 7,-30 30,35-29,-1-1,-27 17,41-30,0 1,1 0,0 0,0 0,1 1,0-1,0 2,-7 13,8-12,-1-1,0 0,0-1,-1 1,0-1,0-1,-9 8,5-5,1 0,1 1,0 0,0 0,1 1,1 0,0 1,1-1,-8 21,0-3,22-54,0-1,18-35,69-83,-95 143,0 0,0 0,0 0,0 0,0 0,0 0,0 0,1 0,-1 0,0 0,0 0,0 0,0 0,0 1,0-1,0 0,0 0,0 0,0 0,0 0,0 0,0 0,0 0,0 0,0 0,1 0,-1 0,0 0,0 0,0 0,0 0,0 0,0 0,0 0,0 0,0 0,0 0,0 0,1 0,-1 0,0 0,0 0,0 0,0 0,0 0,0 0,0 0,0 0,0 0,0 0,0-1,0 1,0 0,0 0,0 0,0 0,1 0,-1 0,0 0,0 0,0 0,0 0,0 0,0 0,1 11,-5 15,0-16,-2-1,1 0,-1 1,-1-2,0 1,-9 8,-16 23,12-12,0-1,-31 30,40-43,0 0,1 1,0 0,1 0,-8 22,6-15,1 1,1 1,1 0,1 0,-3 27,3-18,-16 47,0-29,17-39,0 0,1 0,0 0,-5 24,3 41,10-110,1-1,1 1,2 0,1 0,2 1,16-37,-13 34,10-43,-17 53,1 1,0 0,2 0,20-37,-18 42,-11 19,0 0,0 0,-1 0,1 0,0 0,0 0,0 0,0 0,0 0,0 0,0 0,0 0,0 0,0 0,0 0,0 0,-1 0,1 0,0 0,0 0,0 0,0 0,0 0,0 0,0 0,0 0,0 0,0 0,0 0,0 0,0 0,-1 0,1 0,0 0,0 0,0-1,0 1,0 0,0 0,0 0,0 0,0 0,0 0,0 0,0 0,0 0,0 0,0 0,0 0,0-1,-27 29,3-4,1-7,19-14,-1-1,1 1,0 0,0 0,0 1,0-1,0 1,1 0,0 0,0 0,0 0,0 1,0-1,1 1,0 0,0-1,0 1,1 0,-2 8,1 5,0 1,2-1,1 21,-1-31,1-1,1 1,-1-1,1 1,1-1,-1 0,1 0,1 0,-1 0,5 7,4 4,0 0,-2 0,0 2,-1-1,-2 1,8 26,13 55,-26-95,0 0,0 1,0-1,1-1,0 1,0 0,1-1,-1 1,1-1,1 0,-1 0,1-1,-1 1,11 6,6 2,0 0,38 16,-23-12,-26-13,-1 0,1-1,0 0,0 0,1-1,-1-1,0 1,1-2,-1 0,1 0,-1 0,0-2,1 1,-1-1,0-1,0 0,0 0,11-6,15-8,-1-2,-1-1,43-34,-74 52,55-42,-1-2,-2-3,-2-3,-3-1,-2-3,-2-1,-3-3,60-111,-69 96,-26 53,1 0,2 0,0 1,1 1,18-23,7-6,-25 32,25-28,-29 39,-6 8,-10 15,-30 29,-2-2,-2-2,-65 52,5-4,-17 25,-82 74,148-144,-111 73,156-116,8-6,12-14,187-205,-81 95,271-324,-98 111,-290 340,-7 7,-20 21,-34 41,-30 33,-180 156,161-153,13-12,94-90,0 0,0 0,-1 0,1-1,-1 1,1-1,-1 1,0-1,0 0,1 0,-4 1,5-2,1 0,-1 0,1 0,-1 0,1 0,-1 0,1-1,0 1,-1 0,1 0,-1 0,1 0,-1-1,1 1,0 0,-1 0,1 0,0-1,-1 1,1 0,0-1,-1 1,1 0,0-1,0 1,-1-1,1 0,-1-22,8-3,1 0,2 1,0 0,2 1,0 0,20-27,18-39,-22 31,28-51,46-47,-96 148,-1 1,1 0,1 0,-1 1,2 0,-1 0,1 0,0 1,0 0,0 1,1 0,12-6,-5 2,-2 1,-1 1,2 0,-1 0,1 2,0-1,0 2,0 0,1 1,-1 1,25-1,-17 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8T17:48:17.810"/>
    </inkml:context>
    <inkml:brush xml:id="br0">
      <inkml:brushProperty name="width" value="0.3" units="cm"/>
      <inkml:brushProperty name="height" value="0.6" units="cm"/>
      <inkml:brushProperty name="color" value="#7E5952"/>
      <inkml:brushProperty name="tip" value="rectangle"/>
      <inkml:brushProperty name="rasterOp" value="maskPen"/>
      <inkml:brushProperty name="ignorePressure" value="1"/>
    </inkml:brush>
  </inkml:definitions>
  <inkml:trace contextRef="#ctx0" brushRef="#br0">0 127,'4'-3,"0"0,0 1,0-1,1 1,-1 0,0 0,1 1,-1-1,1 1,0 0,0 0,4 0,64-2,-53 3,56 2,58-3,-69-14,-63 14,-5 2,-24 8,1-1,-1 0,0-2,-1-1,1-2,-1 0,0-2,-29-2,55 1,-1 0,1-1,0 1,-1-1,1 1,0-1,-1 0,1 0,0 0,0 0,-3-2,5 2,-1 1,0-1,1 1,-1-1,0 0,1 0,-1 1,1-1,-1 0,1 0,0 0,-1 0,1 0,0 1,0-1,-1 0,1 0,0 0,0 0,0-1,1 0,-1-1,1 1,0 0,0 0,-1 0,2 0,-1 1,0-1,0 0,1 0,-1 1,1-1,-1 0,1 1,-1 0,1-1,0 1,0 0,0 0,0 0,0 0,3-1,6-2,1 0,0 1,0 1,0 0,24-1,66 5,-43 0,289-1,-449 1,-113-5,150-9,48 8,-1 1,-21-2,-127 4,282 2,121-3,-191-9,-39 9,0-1,0 1,17-1,-18 5,-13 3,-14 3,-12-3,0-2,-57-1,54-3,1 2,-42 6,34-1,-37 7,74-11,-1-1,1 1,-1 0,1 1,0-1,0 1,0 0,0 0,0 1,-7 7,-28 26,30-26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8T17:48:28.356"/>
    </inkml:context>
    <inkml:brush xml:id="br0">
      <inkml:brushProperty name="width" value="0.3" units="cm"/>
      <inkml:brushProperty name="height" value="0.6" units="cm"/>
      <inkml:brushProperty name="color" value="#7E5952"/>
      <inkml:brushProperty name="tip" value="rectangle"/>
      <inkml:brushProperty name="rasterOp" value="maskPen"/>
      <inkml:brushProperty name="ignorePressure" value="1"/>
    </inkml:brush>
  </inkml:definitions>
  <inkml:trace contextRef="#ctx0" brushRef="#br0">588 809,'-4'6,"0"0,0 1,0-1,0 1,1 0,0 0,1 0,-3 13,-2 2,-20 41,-4 17,-23 103,54-181,-1 0,0 0,0 0,1 0,-1 0,0 0,-1-1,1 1,0 0,0-1,-1 1,1-1,-1 1,0-1,1 0,-1 1,0-1,0 0,1 0,-1 0,0-1,0 1,0 0,0-1,0 1,0-1,0 0,0 0,-1 0,-2 0,-6-1,-1 0,1-1,0-1,-18-6,6 2,-103-18,57 13,40 8,-34-2,92 6,-14 0,0 0,0 1,0 0,20 6,-31-6,0 0,0 0,0 1,0-1,-1 1,1 0,0 0,-1 1,0-1,1 1,-1 0,0-1,0 1,-1 1,1-1,-1 0,1 1,-1-1,0 1,0 0,2 6,-1 5,0 0,-1 0,0 1,-1-1,-1 0,-3 30,0 35,4-78,-1 1,0-1,1 1,0-1,0 1,-1-1,1 1,1-1,-1 0,0 1,0-1,1 0,0 0,-1 0,1 0,0 0,0-1,0 1,0-1,0 1,0-1,0 1,1-1,-1 0,0 0,4 1,-2-1,0 1,-1 0,1 0,0 0,-1 1,0-1,1 1,-1 0,5 6,12 25,-17-28,0-1,1 1,-1 0,1-1,0 0,0 0,0 0,1 0,0-1,0 0,8 5,77 50,-52-33,53 27,-81-49,0 0,0-1,1 0,-1-1,1 0,0 0,10-1,82-3,-47 0,-14-2,0-1,-1-2,81-25,-67 17,-33 7,0-1,-1-1,0 0,-1-2,24-17,-10 6,-17 10,-1-1,0-1,-1-1,-1 0,0-1,15-25,1 0,-8 10,-2-2,-2 0,-1-1,-2-1,15-52,-24 73,1 0,1 1,0 1,1-1,16-18,16-24,-19 16,28-73,-30 65,32-93,-29 76,-8 29,2 0,39-59,-31 54,-23 37,0 1,0-1,-1 0,1 0,-1 0,1 0,0-6,-2 10,0-1,0 1,0 0,0-1,0 1,0 0,0-1,0 1,0 0,0 0,0-1,0 1,0 0,0-1,-1 1,1 0,0-1,0 1,0 0,0 0,-1-1,1 1,0 0,0 0,-1-1,1 1,0 0,0 0,-1 0,1-1,0 1,-1 0,1 0,-1 0,0 0,-1 0,1 0,-1 1,0-1,1 0,-1 1,1-1,-1 1,1 0,-1 0,1-1,-2 3,-122 79,-25 14,49-27,73-48,-1-2,-57 30,44-30,0-2,-46 11,18-10,0 1,-142 19,196-36,2 0,1-1,-1 0,0-1,1 0,-1-1,0-1,-21-5,33 7,0-1,0 0,1-1,-1 1,0 0,0 0,1-1,-1 1,0-1,1 0,0 1,-1-1,1 0,0 0,0 0,0 0,0 0,0 0,0 0,1 0,-1 0,1 0,-1 0,1 0,0-1,0 1,0 0,0 0,0 0,1-1,0-2,2-7,0 0,1 0,0 0,9-14,-8 14,16-32,3 0,1 2,2 1,1 0,3 3,60-61,-69 73,-19 22,0 0,1 0,-1 0,1 0,0 0,0 1,0 0,9-5,35-15,68-23,-98 38,-1 0,0-1,0-1,-1-1,23-19,-6 4,-29 23,-1 0,0-1,0 1,0-1,-1 1,1-1,-1 0,0 0,0 0,0 0,2-9,-3 9,1 0,-1 0,1 0,-1 1,1-1,0 0,1 1,-1-1,1 1,-1 0,1 0,0 0,6-5,3 2,0 0,0 0,1 1,-1 1,1 0,0 1,0 0,24-1,13 2,51 4,-31 0,-61-1,-1 1,1 0,0 0,0 0,-1 1,0 0,0 1,10 5,26 11,-19-11,-1 1,0 2,-1 0,0 1,-1 2,35 29,-51-38,-1 0,-1 1,1-1,-1 1,0 0,-1 0,0 0,4 13,7 12,4 13,-12-25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8T17:48:35.731"/>
    </inkml:context>
    <inkml:brush xml:id="br0">
      <inkml:brushProperty name="width" value="0.3" units="cm"/>
      <inkml:brushProperty name="height" value="0.6" units="cm"/>
      <inkml:brushProperty name="color" value="#7E5952"/>
      <inkml:brushProperty name="tip" value="rectangle"/>
      <inkml:brushProperty name="rasterOp" value="maskPen"/>
      <inkml:brushProperty name="ignorePressure" value="1"/>
    </inkml:brush>
  </inkml:definitions>
  <inkml:trace contextRef="#ctx0" brushRef="#br0">1422 106,'1'-26,"0"18,0 1,-1-1,0 1,-1-1,-2-13,1 23,0 1,-1 0,1 0,0 0,0 0,1 0,-1 0,-1 5,-10 30,-14 78,21-83,-2 1,-1-1,-20 48,25-71,1 0,0 0,0 0,1 0,0 12,12-142,8-36,-17 147,2 1,-1 0,1 0,1 0,-1 0,1 0,1 0,-1 1,1 0,0 0,10-9,-6 5,-1 0,0 0,8-15,-15 24,0 0,0 0,0 1,0-1,0 0,1 0,-1 1,0-1,1 1,1-2,-2 3,-1-1,0 1,1 0,-1 0,0 0,0 0,1 0,-1-1,0 1,1 0,-1 0,0 0,1 0,-1 0,0 0,1 0,-1 0,0 0,1 0,-1 1,0-1,1 0,-1 0,0 0,1 0,-1 0,0 1,0-1,1 0,-1 0,0 0,0 1,1-1,-1 0,0 1,1 1,0 1,0-1,0 1,0-1,-1 1,0-1,1 1,-1-1,0 1,0 0,0-1,-1 1,1-1,-1 1,0 2,-30 89,20-67,2 1,-10 49,-11 59,5-27,20-85,-2 0,0-1,-1 1,-2-2,0 1,-1-1,-16 21,21-31,-1-1,-1 0,0 0,0 0,-1-2,-1 1,0-1,0 0,-12 7,12-9,-1 0,1 0,0 1,1 0,0 1,0 0,1 0,-10 15,10-14,0-1,0 1,-1-2,-1 1,1-1,-12 7,-10 10,6-3,-2-1,0-1,-2-2,0 0,-1-2,-40 15,42-19,1 2,0 0,-38 28,30-18,-50 25,49-29,-57 42,84-55,-1-1,-1 0,1 0,-1-1,0-1,0 1,0-2,0 0,-1 0,-13 1,-14 0,-65-3,96-1,-15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8T17:48:50.528"/>
    </inkml:context>
    <inkml:brush xml:id="br0">
      <inkml:brushProperty name="width" value="0.3" units="cm"/>
      <inkml:brushProperty name="height" value="0.6" units="cm"/>
      <inkml:brushProperty name="color" value="#7E5952"/>
      <inkml:brushProperty name="tip" value="rectangle"/>
      <inkml:brushProperty name="rasterOp" value="maskPen"/>
      <inkml:brushProperty name="ignorePressure" value="1"/>
    </inkml:brush>
  </inkml:definitions>
  <inkml:trace contextRef="#ctx0" brushRef="#br0">1079 1319,'-85'-2,"-86"-12,24-13,62 13,61 11,0-1,-37-10,46 9,-260-74,236 73,24 4,1 0,-1-2,1 1,0-1,0-1,-20-10,11 4,14 7,23 8,19 7,-19-6,-1-1,1 0,16 2,-9-1,0 0,-1 2,0 0,0 2,-1 0,0 1,28 19,-5 2,-33-23,0-1,0 0,1-1,16 8,-8-5,-11-6,-1 0,1 0,0-1,15 4,-22-6,0 0,0 0,0 0,0 0,0 0,1 0,-1 0,0 0,0 1,0-1,0 0,0 0,0-1,1 1,-1 0,0 0,0 0,0 0,0 0,0 0,1 0,-1 0,0 0,0 0,0 0,0 0,0 0,0 0,1 0,-1-1,0 1,0 0,0 0,0 0,0 0,0 0,0 0,0-1,0 1,0 0,0 0,0 0,0 0,0 0,0-1,0 1,0 0,0 0,0 0,0 0,0 0,0 0,0-1,0 1,0 0,0 0,0 0,-7-13,-12-9,7 9,2 0,0-1,-16-28,-14-20,17 29,18 25,0 0,-1 0,0 1,-1-1,1 1,-1 1,-11-9,11 9,0 0,1 0,-1 0,-8-13,12 14,0 0,0 1,-1 0,1 0,-1 0,0 0,0 1,-1-1,1 1,-1 0,0 0,1 1,-12-5,15 7,-1 0,1 0,-1 0,1 0,-1 0,0 0,1 0,-1 1,1-1,-1 0,1 1,-1 0,1-1,-1 1,1 0,0-1,-1 1,1 0,0 0,-1 0,1 0,0 1,0-1,0 0,0 0,0 1,1-1,-1 0,0 1,0-1,1 1,-1 1,0-1,0 0,1 0,-1 1,1-1,-1 0,1 0,0 1,0-1,0 0,0 1,0-1,1 0,-1 0,1 1,-1-1,1 0,0 0,0 0,0 0,0 0,3 4,69 59,-59-54,-1 0,2 0,0-2,0 0,21 9,-15-7,39 26,-31-14,-14-11,0 0,1-1,0-1,19 9,-23-15,0 0,23 2,-28-5,0 0,0 0,0 0,0 1,-1 0,1 0,-1 0,1 1,-1 0,0 0,0 1,10 7,-15-10,-1-1,1 1,-1-1,1 1,-1-1,0 1,1 0,-1-1,1 1,-1-1,0 1,0 0,1-1,-1 1,0 0,0 0,0-1,0 1,0 0,0-1,0 1,0 0,0-1,0 1,0 0,0 0,0-1,0 1,-1 0,1-1,0 1,-1 0,1-1,0 1,-1-1,1 1,-1-1,1 1,-1-1,1 1,-1-1,1 1,-1-1,0 0,1 1,-1-1,1 0,-1 1,0-1,1 0,-1 0,0 0,-1 1,-2 0,0 0,0 0,0 0,0-1,-1 1,1-1,-8 0,0-3,-1-1,1 0,0 0,0-1,-19-11,20 10,0 0,0 1,0 0,-1 1,0 0,-18-3,-40 4,117 2,0 3,94 15,-101-11,1-1,0-2,77-5,-32 0,-66 1,0-1,0 0,-1-2,1 0,-1-1,24-10,3-4,58-34,-76 35,43-34,11-8,-41 33,36-22,-70 45,0 0,0 1,1 0,-1 1,1-1,0 1,0 1,11-2,-51 35,2-10,-13 13,8-2,-1-1,-1-2,-64 39,78-57,-1 0,-1-2,0 0,0-2,-33 7,-13 4,16-1,19-5,-1-2,0-1,0-2,-1-1,-56 1,83-7,1-2,-1 0,1 0,0-1,-1 0,1 0,0-1,0-1,1 0,-1 0,1-1,-12-8,-9-6,-26-15,47 29,0 0,0-1,1 0,0-1,0 1,-7-9,9 8,0 1,-1 0,0 0,0 0,-1 1,1 0,-1 1,-15-7,3 3,-1-1,-32-19,10 4,41 23,0 0,0 0,0 1,0-1,0 0,0 1,0 0,0-1,0 1,-1 0,1 0,0 0,-4 1,6-1,-1 0,1 0,0 0,-1 0,1 1,-1-1,1 0,0 0,-1 1,1-1,0 0,-1 0,1 1,0-1,0 0,-1 1,1-1,0 0,0 1,0-1,-1 1,1-1,0 0,0 1,0-1,0 1,7 18,-1-10,38 51,-39-55,0 1,0-1,0 0,1-1,0 0,0 0,0 0,8 4,38 10,-36-12,1-1,29 17,-27-13,0 0,36 11,-34-13,0 0,31 17,-40-18,-1-1,1 0,0-1,0 0,1-1,-1-1,1 1,13-1,106-3,-60-1,-59 1,0 0,1-1,-1-1,0 0,0 0,24-11,74-43,-44 20,-51 28,-1 0,0-1,0-1,-1 0,20-21,57-74,-4 4,-52 63,42-62,-10 12,-26 33,51-91,-70 110,-4 2,19-50,-22 49,26-48,-28 62,-1 0,-1-1,-1-1,-1 0,-1 0,-1-1,-1 1,-1-1,2-41,-7 44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8T17:48:53.170"/>
    </inkml:context>
    <inkml:brush xml:id="br0">
      <inkml:brushProperty name="width" value="0.3" units="cm"/>
      <inkml:brushProperty name="height" value="0.6" units="cm"/>
      <inkml:brushProperty name="color" value="#7E5952"/>
      <inkml:brushProperty name="tip" value="rectangle"/>
      <inkml:brushProperty name="rasterOp" value="maskPen"/>
      <inkml:brushProperty name="ignorePressure" value="1"/>
    </inkml:brush>
  </inkml:definitions>
  <inkml:trace contextRef="#ctx0" brushRef="#br0">1 706,'90'-100,"23"-22,-96 106,244-215,-199 183,3 3,72-39,-108 67,-22 12,0 0,0 1,1 0,0 0,0 1,0 0,0 0,0 1,12-2,2 1,-1 1,1 1,0 1,-1 1,40 8,-43-3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8T17:48:55.231"/>
    </inkml:context>
    <inkml:brush xml:id="br0">
      <inkml:brushProperty name="width" value="0.3" units="cm"/>
      <inkml:brushProperty name="height" value="0.6" units="cm"/>
      <inkml:brushProperty name="color" value="#7E5952"/>
      <inkml:brushProperty name="tip" value="rectangle"/>
      <inkml:brushProperty name="rasterOp" value="maskPen"/>
      <inkml:brushProperty name="ignorePressure" value="1"/>
    </inkml:brush>
  </inkml:definitions>
  <inkml:trace contextRef="#ctx0" brushRef="#br0">2153 1,'0'6,"-1"0,0 0,-1 0,1 0,-4 7,-5 23,-2 47,3-33,-2 71,11-107,-1-1,0 1,-1-1,-1 0,-5 20,5-25,0-1,-1 0,0 0,0 0,0 0,-1-1,0 1,0-1,0-1,-12 10,-23 18,-2-1,-1-3,-2-1,-73 34,-365 131,467-188,-1-1,0-1,0-1,-27 1,21-2,-35 6,22 1,0 2,0 1,-57 26,43-12,-2-3,0-1,-1-3,-1-3,-1-2,-59 7,40-9,56-7,-1-1,1-1,-1 0,1-1,-1-1,0-1,1-1,-27-5,30 3,0-2,0 1,1-2,-24-14,32 18,1-1,0 0,0 0,0 0,1-1,-1 1,1-1,1 0,-1-1,0 1,1 0,0-1,1 0,-4-9,2-4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D9A804-EBE0-4E3B-8CA3-3CB205B2E264}" type="datetimeFigureOut">
              <a:rPr lang="en-US" smtClean="0"/>
              <a:t>5/9/2023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C9743F-801C-43E9-A202-A05D95069150}" type="slidenum">
              <a:rPr lang="en-US" smtClean="0"/>
              <a:t>‹#›</a:t>
            </a:fld>
            <a:endParaRPr lang="en-US"/>
          </a:p>
        </p:txBody>
      </p:sp>
    </p:spTree>
    <p:extLst>
      <p:ext uri="{BB962C8B-B14F-4D97-AF65-F5344CB8AC3E}">
        <p14:creationId xmlns:p14="http://schemas.microsoft.com/office/powerpoint/2010/main" val="602709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AB3E965-974B-498D-B360-83DD1F9DEB55}" type="slidenum">
              <a:rPr lang="en-US" smtClean="0"/>
              <a:t>1</a:t>
            </a:fld>
            <a:endParaRPr lang="en-US"/>
          </a:p>
        </p:txBody>
      </p:sp>
    </p:spTree>
    <p:extLst>
      <p:ext uri="{BB962C8B-B14F-4D97-AF65-F5344CB8AC3E}">
        <p14:creationId xmlns:p14="http://schemas.microsoft.com/office/powerpoint/2010/main" val="2289652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AB3E965-974B-498D-B360-83DD1F9DEB55}" type="slidenum">
              <a:rPr lang="en-US" smtClean="0"/>
              <a:t>3</a:t>
            </a:fld>
            <a:endParaRPr lang="en-US"/>
          </a:p>
        </p:txBody>
      </p:sp>
    </p:spTree>
    <p:extLst>
      <p:ext uri="{BB962C8B-B14F-4D97-AF65-F5344CB8AC3E}">
        <p14:creationId xmlns:p14="http://schemas.microsoft.com/office/powerpoint/2010/main" val="4249610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AB3E965-974B-498D-B360-83DD1F9DEB55}" type="slidenum">
              <a:rPr lang="en-US" smtClean="0"/>
              <a:t>34</a:t>
            </a:fld>
            <a:endParaRPr lang="en-US"/>
          </a:p>
        </p:txBody>
      </p:sp>
    </p:spTree>
    <p:extLst>
      <p:ext uri="{BB962C8B-B14F-4D97-AF65-F5344CB8AC3E}">
        <p14:creationId xmlns:p14="http://schemas.microsoft.com/office/powerpoint/2010/main" val="3014989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AB3E965-974B-498D-B360-83DD1F9DEB55}" type="slidenum">
              <a:rPr lang="en-US" smtClean="0"/>
              <a:t>51</a:t>
            </a:fld>
            <a:endParaRPr lang="en-US"/>
          </a:p>
        </p:txBody>
      </p:sp>
    </p:spTree>
    <p:extLst>
      <p:ext uri="{BB962C8B-B14F-4D97-AF65-F5344CB8AC3E}">
        <p14:creationId xmlns:p14="http://schemas.microsoft.com/office/powerpoint/2010/main" val="2500697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5/9/2023</a:t>
            </a:fld>
            <a:endParaRPr lang="en-US"/>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2719668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5/9/2023</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84054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5/9/2023</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488503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Problem">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E3FCFFF-5934-4C8D-A4B0-6B19C662D8BA}"/>
              </a:ext>
              <a:ext uri="{C183D7F6-B498-43B3-948B-1728B52AA6E4}">
                <adec:decorative xmlns:adec="http://schemas.microsoft.com/office/drawing/2017/decorative" val="1"/>
              </a:ext>
            </a:extLst>
          </p:cNvPr>
          <p:cNvSpPr/>
          <p:nvPr userDrawn="1"/>
        </p:nvSpPr>
        <p:spPr>
          <a:xfrm>
            <a:off x="0" y="-13651"/>
            <a:ext cx="3701436"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20FC4D-FDE2-42C3-B907-27B071B649CC}"/>
              </a:ext>
            </a:extLst>
          </p:cNvPr>
          <p:cNvSpPr>
            <a:spLocks noGrp="1"/>
          </p:cNvSpPr>
          <p:nvPr>
            <p:ph type="title" hasCustomPrompt="1"/>
          </p:nvPr>
        </p:nvSpPr>
        <p:spPr>
          <a:xfrm>
            <a:off x="914441" y="1332239"/>
            <a:ext cx="1871580" cy="640698"/>
          </a:xfrm>
          <a:prstGeom prst="rect">
            <a:avLst/>
          </a:prstGeom>
          <a:ln w="28575">
            <a:solidFill>
              <a:schemeClr val="accent2"/>
            </a:solidFill>
          </a:ln>
        </p:spPr>
        <p:txBody>
          <a:bodyPr anchor="ctr"/>
          <a:lstStyle>
            <a:lvl1pPr algn="ctr">
              <a:defRPr sz="2400" cap="all" spc="100" baseline="0">
                <a:solidFill>
                  <a:schemeClr val="accent2"/>
                </a:solidFill>
              </a:defRPr>
            </a:lvl1pPr>
          </a:lstStyle>
          <a:p>
            <a:r>
              <a:rPr lang="en-US"/>
              <a:t>Title</a:t>
            </a:r>
          </a:p>
        </p:txBody>
      </p:sp>
      <p:sp>
        <p:nvSpPr>
          <p:cNvPr id="12" name="Text Placeholder 10">
            <a:extLst>
              <a:ext uri="{FF2B5EF4-FFF2-40B4-BE49-F238E27FC236}">
                <a16:creationId xmlns:a16="http://schemas.microsoft.com/office/drawing/2014/main" id="{97404DC9-3FBE-41B9-946D-9A0D878C2887}"/>
              </a:ext>
            </a:extLst>
          </p:cNvPr>
          <p:cNvSpPr>
            <a:spLocks noGrp="1"/>
          </p:cNvSpPr>
          <p:nvPr>
            <p:ph type="body" sz="quarter" idx="16" hasCustomPrompt="1"/>
          </p:nvPr>
        </p:nvSpPr>
        <p:spPr>
          <a:xfrm>
            <a:off x="4231042"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a:t>Click to add subtitle</a:t>
            </a:r>
          </a:p>
        </p:txBody>
      </p:sp>
      <p:sp>
        <p:nvSpPr>
          <p:cNvPr id="8" name="Text Placeholder 10">
            <a:extLst>
              <a:ext uri="{FF2B5EF4-FFF2-40B4-BE49-F238E27FC236}">
                <a16:creationId xmlns:a16="http://schemas.microsoft.com/office/drawing/2014/main" id="{88BB7876-0125-4084-804C-A842C8558604}"/>
              </a:ext>
            </a:extLst>
          </p:cNvPr>
          <p:cNvSpPr>
            <a:spLocks noGrp="1"/>
          </p:cNvSpPr>
          <p:nvPr>
            <p:ph type="body" sz="quarter" idx="12" hasCustomPrompt="1"/>
          </p:nvPr>
        </p:nvSpPr>
        <p:spPr>
          <a:xfrm>
            <a:off x="4231042"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a:t>Click to add text</a:t>
            </a:r>
          </a:p>
        </p:txBody>
      </p:sp>
      <p:sp>
        <p:nvSpPr>
          <p:cNvPr id="13" name="Text Placeholder 10">
            <a:extLst>
              <a:ext uri="{FF2B5EF4-FFF2-40B4-BE49-F238E27FC236}">
                <a16:creationId xmlns:a16="http://schemas.microsoft.com/office/drawing/2014/main" id="{8645735C-4621-4667-AB52-0391CFBB6B52}"/>
              </a:ext>
            </a:extLst>
          </p:cNvPr>
          <p:cNvSpPr>
            <a:spLocks noGrp="1"/>
          </p:cNvSpPr>
          <p:nvPr>
            <p:ph type="body" sz="quarter" idx="17" hasCustomPrompt="1"/>
          </p:nvPr>
        </p:nvSpPr>
        <p:spPr>
          <a:xfrm>
            <a:off x="8203339"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a:t>Click to add subtitle</a:t>
            </a:r>
          </a:p>
        </p:txBody>
      </p:sp>
      <p:sp>
        <p:nvSpPr>
          <p:cNvPr id="9" name="Text Placeholder 10">
            <a:extLst>
              <a:ext uri="{FF2B5EF4-FFF2-40B4-BE49-F238E27FC236}">
                <a16:creationId xmlns:a16="http://schemas.microsoft.com/office/drawing/2014/main" id="{488BB2B1-07E3-42A2-B3BE-7FC7D7AE158E}"/>
              </a:ext>
            </a:extLst>
          </p:cNvPr>
          <p:cNvSpPr>
            <a:spLocks noGrp="1"/>
          </p:cNvSpPr>
          <p:nvPr>
            <p:ph type="body" sz="quarter" idx="13" hasCustomPrompt="1"/>
          </p:nvPr>
        </p:nvSpPr>
        <p:spPr>
          <a:xfrm>
            <a:off x="8203339"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a:t>Click to add text</a:t>
            </a:r>
          </a:p>
        </p:txBody>
      </p:sp>
      <p:sp>
        <p:nvSpPr>
          <p:cNvPr id="15" name="Text Placeholder 10">
            <a:extLst>
              <a:ext uri="{FF2B5EF4-FFF2-40B4-BE49-F238E27FC236}">
                <a16:creationId xmlns:a16="http://schemas.microsoft.com/office/drawing/2014/main" id="{02C103C8-E422-4DEB-9077-DC11E0080569}"/>
              </a:ext>
            </a:extLst>
          </p:cNvPr>
          <p:cNvSpPr>
            <a:spLocks noGrp="1"/>
          </p:cNvSpPr>
          <p:nvPr>
            <p:ph type="body" sz="quarter" idx="19" hasCustomPrompt="1"/>
          </p:nvPr>
        </p:nvSpPr>
        <p:spPr>
          <a:xfrm>
            <a:off x="4231042"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a:t>Click to add subtitle</a:t>
            </a:r>
          </a:p>
        </p:txBody>
      </p:sp>
      <p:sp>
        <p:nvSpPr>
          <p:cNvPr id="23" name="Text Placeholder 10">
            <a:extLst>
              <a:ext uri="{FF2B5EF4-FFF2-40B4-BE49-F238E27FC236}">
                <a16:creationId xmlns:a16="http://schemas.microsoft.com/office/drawing/2014/main" id="{FA80948A-8FCC-4BE4-A5F7-20802B176305}"/>
              </a:ext>
            </a:extLst>
          </p:cNvPr>
          <p:cNvSpPr>
            <a:spLocks noGrp="1"/>
          </p:cNvSpPr>
          <p:nvPr>
            <p:ph type="body" sz="quarter" idx="23" hasCustomPrompt="1"/>
          </p:nvPr>
        </p:nvSpPr>
        <p:spPr>
          <a:xfrm>
            <a:off x="4231042"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4744F88B-3CB7-4A2B-B718-EEB4E061A79F}"/>
              </a:ext>
            </a:extLst>
          </p:cNvPr>
          <p:cNvSpPr>
            <a:spLocks noGrp="1"/>
          </p:cNvSpPr>
          <p:nvPr>
            <p:ph type="body" sz="quarter" idx="21" hasCustomPrompt="1"/>
          </p:nvPr>
        </p:nvSpPr>
        <p:spPr>
          <a:xfrm>
            <a:off x="8203339"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a:t>Click to add subtitle</a:t>
            </a:r>
          </a:p>
        </p:txBody>
      </p:sp>
      <p:sp>
        <p:nvSpPr>
          <p:cNvPr id="22" name="Text Placeholder 10">
            <a:extLst>
              <a:ext uri="{FF2B5EF4-FFF2-40B4-BE49-F238E27FC236}">
                <a16:creationId xmlns:a16="http://schemas.microsoft.com/office/drawing/2014/main" id="{7343EDF6-C2D8-47E1-856B-6329A7CE07E4}"/>
              </a:ext>
            </a:extLst>
          </p:cNvPr>
          <p:cNvSpPr>
            <a:spLocks noGrp="1"/>
          </p:cNvSpPr>
          <p:nvPr>
            <p:ph type="body" sz="quarter" idx="22" hasCustomPrompt="1"/>
          </p:nvPr>
        </p:nvSpPr>
        <p:spPr>
          <a:xfrm>
            <a:off x="8203339"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a:t>Click to add text</a:t>
            </a:r>
          </a:p>
        </p:txBody>
      </p:sp>
      <p:sp>
        <p:nvSpPr>
          <p:cNvPr id="14" name="Text Placeholder 10">
            <a:extLst>
              <a:ext uri="{FF2B5EF4-FFF2-40B4-BE49-F238E27FC236}">
                <a16:creationId xmlns:a16="http://schemas.microsoft.com/office/drawing/2014/main" id="{AC6352A5-5003-4E32-B8FF-A84B4A4AC3AA}"/>
              </a:ext>
            </a:extLst>
          </p:cNvPr>
          <p:cNvSpPr>
            <a:spLocks noGrp="1"/>
          </p:cNvSpPr>
          <p:nvPr>
            <p:ph type="body" sz="quarter" idx="18" hasCustomPrompt="1"/>
          </p:nvPr>
        </p:nvSpPr>
        <p:spPr>
          <a:xfrm>
            <a:off x="4231042" y="4147932"/>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a:t>Click to add subtitle</a:t>
            </a:r>
          </a:p>
        </p:txBody>
      </p:sp>
      <p:sp>
        <p:nvSpPr>
          <p:cNvPr id="24" name="Text Placeholder 10">
            <a:extLst>
              <a:ext uri="{FF2B5EF4-FFF2-40B4-BE49-F238E27FC236}">
                <a16:creationId xmlns:a16="http://schemas.microsoft.com/office/drawing/2014/main" id="{CC2603EF-30BF-4C6C-BA93-E99C72480916}"/>
              </a:ext>
            </a:extLst>
          </p:cNvPr>
          <p:cNvSpPr>
            <a:spLocks noGrp="1"/>
          </p:cNvSpPr>
          <p:nvPr>
            <p:ph type="body" sz="quarter" idx="24" hasCustomPrompt="1"/>
          </p:nvPr>
        </p:nvSpPr>
        <p:spPr>
          <a:xfrm>
            <a:off x="4231042" y="4529933"/>
            <a:ext cx="3433138" cy="1450988"/>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a:t>Click to add text</a:t>
            </a:r>
          </a:p>
        </p:txBody>
      </p:sp>
      <p:sp>
        <p:nvSpPr>
          <p:cNvPr id="16" name="Date Placeholder 3">
            <a:extLst>
              <a:ext uri="{FF2B5EF4-FFF2-40B4-BE49-F238E27FC236}">
                <a16:creationId xmlns:a16="http://schemas.microsoft.com/office/drawing/2014/main" id="{D38E30C9-543F-4532-B571-2F2EF52E7A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a:t>20XX</a:t>
            </a:r>
          </a:p>
        </p:txBody>
      </p:sp>
      <p:sp>
        <p:nvSpPr>
          <p:cNvPr id="17" name="Footer Placeholder 4">
            <a:extLst>
              <a:ext uri="{FF2B5EF4-FFF2-40B4-BE49-F238E27FC236}">
                <a16:creationId xmlns:a16="http://schemas.microsoft.com/office/drawing/2014/main" id="{9E2F8B6B-A63E-448F-86E5-CF3F12A297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a:t>Pitch deck</a:t>
            </a:r>
          </a:p>
        </p:txBody>
      </p:sp>
      <p:sp>
        <p:nvSpPr>
          <p:cNvPr id="18" name="Slide Number Placeholder 5">
            <a:extLst>
              <a:ext uri="{FF2B5EF4-FFF2-40B4-BE49-F238E27FC236}">
                <a16:creationId xmlns:a16="http://schemas.microsoft.com/office/drawing/2014/main" id="{5EC1D779-DE8A-45DF-9A79-70F63DD68B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a:p>
        </p:txBody>
      </p:sp>
    </p:spTree>
    <p:extLst>
      <p:ext uri="{BB962C8B-B14F-4D97-AF65-F5344CB8AC3E}">
        <p14:creationId xmlns:p14="http://schemas.microsoft.com/office/powerpoint/2010/main" val="3220764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5/9/2023</a:t>
            </a:fld>
            <a:endParaRPr lang="en-US"/>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655429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5/9/2023</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179925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5/9/2023</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7119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5/9/2023</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36947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5/9/2023</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7126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5/9/2023</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390736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5/9/2023</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79808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5/9/2023</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416670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5/9/2023</a:t>
            </a:fld>
            <a:endParaRPr lang="en-US"/>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4">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62427069"/>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40" r:id="rId8"/>
    <p:sldLayoutId id="2147483741" r:id="rId9"/>
    <p:sldLayoutId id="2147483742" r:id="rId10"/>
    <p:sldLayoutId id="2147483750" r:id="rId11"/>
    <p:sldLayoutId id="2147483752" r:id="rId12"/>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 Id="rId5" Type="http://schemas.openxmlformats.org/officeDocument/2006/relationships/image" Target="../media/image29.jpe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png"/><Relationship Id="rId3" Type="http://schemas.openxmlformats.org/officeDocument/2006/relationships/diagramLayout" Target="../diagrams/layout6.xml"/><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diagramData" Target="../diagrams/data6.xml"/><Relationship Id="rId1" Type="http://schemas.openxmlformats.org/officeDocument/2006/relationships/slideLayout" Target="../slideLayouts/slideLayout12.xml"/><Relationship Id="rId6" Type="http://schemas.microsoft.com/office/2007/relationships/diagramDrawing" Target="../diagrams/drawing6.xml"/><Relationship Id="rId11" Type="http://schemas.openxmlformats.org/officeDocument/2006/relationships/image" Target="../media/image45.png"/><Relationship Id="rId5" Type="http://schemas.openxmlformats.org/officeDocument/2006/relationships/diagramColors" Target="../diagrams/colors6.xml"/><Relationship Id="rId10" Type="http://schemas.openxmlformats.org/officeDocument/2006/relationships/image" Target="../media/image44.svg"/><Relationship Id="rId4" Type="http://schemas.openxmlformats.org/officeDocument/2006/relationships/diagramQuickStyle" Target="../diagrams/quickStyle6.xml"/><Relationship Id="rId9" Type="http://schemas.openxmlformats.org/officeDocument/2006/relationships/image" Target="../media/image43.png"/><Relationship Id="rId14" Type="http://schemas.openxmlformats.org/officeDocument/2006/relationships/image" Target="../media/image48.svg"/></Relationships>
</file>

<file path=ppt/slides/_rels/slide22.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2.png"/><Relationship Id="rId7"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1.png"/><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3.png"/><Relationship Id="rId10" Type="http://schemas.openxmlformats.org/officeDocument/2006/relationships/image" Target="../media/image10.jpeg"/><Relationship Id="rId4" Type="http://schemas.openxmlformats.org/officeDocument/2006/relationships/image" Target="../media/image2.png"/><Relationship Id="rId9"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hyperlink" Target="https://www.pexels.com/photo/photo-of-people-having-meeting-3183186/"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s://www.freestock.com/free-photos/group-people-devices-hands-having-desk-1354524521" TargetMode="External"/></Relationships>
</file>

<file path=ppt/slides/_rels/slide41.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svg"/><Relationship Id="rId18" Type="http://schemas.openxmlformats.org/officeDocument/2006/relationships/image" Target="../media/image89.png"/><Relationship Id="rId3" Type="http://schemas.openxmlformats.org/officeDocument/2006/relationships/image" Target="../media/image74.svg"/><Relationship Id="rId7" Type="http://schemas.openxmlformats.org/officeDocument/2006/relationships/image" Target="../media/image78.svg"/><Relationship Id="rId12" Type="http://schemas.openxmlformats.org/officeDocument/2006/relationships/image" Target="../media/image83.png"/><Relationship Id="rId17" Type="http://schemas.openxmlformats.org/officeDocument/2006/relationships/image" Target="../media/image88.svg"/><Relationship Id="rId2" Type="http://schemas.openxmlformats.org/officeDocument/2006/relationships/image" Target="../media/image73.png"/><Relationship Id="rId16" Type="http://schemas.openxmlformats.org/officeDocument/2006/relationships/image" Target="../media/image87.png"/><Relationship Id="rId1" Type="http://schemas.openxmlformats.org/officeDocument/2006/relationships/slideLayout" Target="../slideLayouts/slideLayout12.xml"/><Relationship Id="rId6" Type="http://schemas.openxmlformats.org/officeDocument/2006/relationships/image" Target="../media/image77.png"/><Relationship Id="rId11" Type="http://schemas.openxmlformats.org/officeDocument/2006/relationships/image" Target="../media/image82.svg"/><Relationship Id="rId5" Type="http://schemas.openxmlformats.org/officeDocument/2006/relationships/image" Target="../media/image76.svg"/><Relationship Id="rId15" Type="http://schemas.openxmlformats.org/officeDocument/2006/relationships/image" Target="../media/image86.svg"/><Relationship Id="rId10" Type="http://schemas.openxmlformats.org/officeDocument/2006/relationships/image" Target="../media/image81.png"/><Relationship Id="rId19" Type="http://schemas.openxmlformats.org/officeDocument/2006/relationships/image" Target="../media/image90.svg"/><Relationship Id="rId4" Type="http://schemas.openxmlformats.org/officeDocument/2006/relationships/image" Target="../media/image75.png"/><Relationship Id="rId9" Type="http://schemas.openxmlformats.org/officeDocument/2006/relationships/image" Target="../media/image80.svg"/><Relationship Id="rId14" Type="http://schemas.openxmlformats.org/officeDocument/2006/relationships/image" Target="../media/image85.png"/></Relationships>
</file>

<file path=ppt/slides/_rels/slide4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4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svg"/><Relationship Id="rId3" Type="http://schemas.openxmlformats.org/officeDocument/2006/relationships/image" Target="../media/image102.png"/><Relationship Id="rId7" Type="http://schemas.openxmlformats.org/officeDocument/2006/relationships/image" Target="../media/image104.svg"/><Relationship Id="rId12" Type="http://schemas.openxmlformats.org/officeDocument/2006/relationships/image" Target="../media/image10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108.svg"/><Relationship Id="rId5" Type="http://schemas.openxmlformats.org/officeDocument/2006/relationships/hyperlink" Target="https://paceuniversity-my.sharepoint.com/:p:/r/personal/md77225n_pace_edu/Documents/Final%20Project%20Re-Define%20Me.pptx?d=w79199e954b0b4c9a9bc5f6e493e05160&amp;csf=1&amp;web=1&amp;e=GMFCHV" TargetMode="External"/><Relationship Id="rId10" Type="http://schemas.openxmlformats.org/officeDocument/2006/relationships/image" Target="../media/image107.png"/><Relationship Id="rId4" Type="http://schemas.openxmlformats.org/officeDocument/2006/relationships/hyperlink" Target="https://proofmart.com/product/github-logo-png-hd-images-transparent-background-free-download/" TargetMode="External"/><Relationship Id="rId9" Type="http://schemas.openxmlformats.org/officeDocument/2006/relationships/image" Target="../media/image106.svg"/></Relationships>
</file>

<file path=ppt/slides/_rels/slide52.xml.rels><?xml version="1.0" encoding="UTF-8" standalone="yes"?>
<Relationships xmlns="http://schemas.openxmlformats.org/package/2006/relationships"><Relationship Id="rId8" Type="http://schemas.openxmlformats.org/officeDocument/2006/relationships/image" Target="../media/image1080.png"/><Relationship Id="rId13" Type="http://schemas.openxmlformats.org/officeDocument/2006/relationships/customXml" Target="../ink/ink4.xml"/><Relationship Id="rId18" Type="http://schemas.openxmlformats.org/officeDocument/2006/relationships/image" Target="../media/image113.png"/><Relationship Id="rId26" Type="http://schemas.openxmlformats.org/officeDocument/2006/relationships/image" Target="../media/image117.png"/><Relationship Id="rId3" Type="http://schemas.openxmlformats.org/officeDocument/2006/relationships/image" Target="../media/image2.png"/><Relationship Id="rId21" Type="http://schemas.openxmlformats.org/officeDocument/2006/relationships/customXml" Target="../ink/ink8.xml"/><Relationship Id="rId7" Type="http://schemas.openxmlformats.org/officeDocument/2006/relationships/customXml" Target="../ink/ink1.xml"/><Relationship Id="rId12" Type="http://schemas.openxmlformats.org/officeDocument/2006/relationships/image" Target="../media/image1100.png"/><Relationship Id="rId17" Type="http://schemas.openxmlformats.org/officeDocument/2006/relationships/customXml" Target="../ink/ink6.xml"/><Relationship Id="rId25" Type="http://schemas.openxmlformats.org/officeDocument/2006/relationships/customXml" Target="../ink/ink10.xml"/><Relationship Id="rId2" Type="http://schemas.openxmlformats.org/officeDocument/2006/relationships/image" Target="../media/image1.png"/><Relationship Id="rId16" Type="http://schemas.openxmlformats.org/officeDocument/2006/relationships/image" Target="../media/image1120.png"/><Relationship Id="rId20"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2.svg"/><Relationship Id="rId11" Type="http://schemas.openxmlformats.org/officeDocument/2006/relationships/customXml" Target="../ink/ink3.xml"/><Relationship Id="rId24" Type="http://schemas.openxmlformats.org/officeDocument/2006/relationships/image" Target="../media/image116.png"/><Relationship Id="rId5" Type="http://schemas.openxmlformats.org/officeDocument/2006/relationships/image" Target="../media/image111.png"/><Relationship Id="rId15" Type="http://schemas.openxmlformats.org/officeDocument/2006/relationships/customXml" Target="../ink/ink5.xml"/><Relationship Id="rId23" Type="http://schemas.openxmlformats.org/officeDocument/2006/relationships/customXml" Target="../ink/ink9.xml"/><Relationship Id="rId28" Type="http://schemas.openxmlformats.org/officeDocument/2006/relationships/hyperlink" Target="https://www.publicdomainpictures.net/en/view-image.php?image=256834&amp;picture=watermelon-slice" TargetMode="External"/><Relationship Id="rId10" Type="http://schemas.openxmlformats.org/officeDocument/2006/relationships/image" Target="../media/image1090.png"/><Relationship Id="rId19" Type="http://schemas.openxmlformats.org/officeDocument/2006/relationships/customXml" Target="../ink/ink7.xml"/><Relationship Id="rId4" Type="http://schemas.openxmlformats.org/officeDocument/2006/relationships/image" Target="../media/image3.png"/><Relationship Id="rId9" Type="http://schemas.openxmlformats.org/officeDocument/2006/relationships/customXml" Target="../ink/ink2.xml"/><Relationship Id="rId14" Type="http://schemas.openxmlformats.org/officeDocument/2006/relationships/image" Target="../media/image1110.png"/><Relationship Id="rId22" Type="http://schemas.openxmlformats.org/officeDocument/2006/relationships/image" Target="../media/image115.png"/><Relationship Id="rId27" Type="http://schemas.openxmlformats.org/officeDocument/2006/relationships/image" Target="../media/image113.jpe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5.png"/><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5.png"/><Relationship Id="rId2" Type="http://schemas.openxmlformats.org/officeDocument/2006/relationships/diagramData" Target="../diagrams/data4.xml"/><Relationship Id="rId1" Type="http://schemas.openxmlformats.org/officeDocument/2006/relationships/slideLayout" Target="../slideLayouts/slideLayout1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32">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3" name="Rectangle 34">
            <a:extLst>
              <a:ext uri="{FF2B5EF4-FFF2-40B4-BE49-F238E27FC236}">
                <a16:creationId xmlns:a16="http://schemas.microsoft.com/office/drawing/2014/main" id="{392BFCFE-FD78-4EDF-BEFE-CC444DC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44" name="Group 36">
            <a:extLst>
              <a:ext uri="{FF2B5EF4-FFF2-40B4-BE49-F238E27FC236}">
                <a16:creationId xmlns:a16="http://schemas.microsoft.com/office/drawing/2014/main" id="{D7102190-C0A1-4788-99F6-6A2F54444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38" name="Picture 37">
              <a:extLst>
                <a:ext uri="{FF2B5EF4-FFF2-40B4-BE49-F238E27FC236}">
                  <a16:creationId xmlns:a16="http://schemas.microsoft.com/office/drawing/2014/main" id="{2821F602-B65F-4D39-86B7-9ED5C173508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39" name="Picture 38">
              <a:extLst>
                <a:ext uri="{FF2B5EF4-FFF2-40B4-BE49-F238E27FC236}">
                  <a16:creationId xmlns:a16="http://schemas.microsoft.com/office/drawing/2014/main" id="{6A5465FF-E08C-4ECD-9AE2-1D48873ECC0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41" name="Rectangle 40">
            <a:extLst>
              <a:ext uri="{FF2B5EF4-FFF2-40B4-BE49-F238E27FC236}">
                <a16:creationId xmlns:a16="http://schemas.microsoft.com/office/drawing/2014/main" id="{8B5FAB37-BB0D-41A8-A5C8-65ADE0F008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0E78D6-F072-48E7-8270-20EFBDD26F36}"/>
              </a:ext>
            </a:extLst>
          </p:cNvPr>
          <p:cNvSpPr>
            <a:spLocks noGrp="1"/>
          </p:cNvSpPr>
          <p:nvPr>
            <p:ph type="ctrTitle"/>
          </p:nvPr>
        </p:nvSpPr>
        <p:spPr>
          <a:xfrm>
            <a:off x="1134873" y="1091664"/>
            <a:ext cx="5603839" cy="1097628"/>
          </a:xfrm>
          <a:prstGeom prst="rect">
            <a:avLst/>
          </a:prstGeom>
        </p:spPr>
        <p:txBody>
          <a:bodyPr lIns="0" rIns="180000" anchor="t">
            <a:normAutofit fontScale="90000"/>
          </a:bodyPr>
          <a:lstStyle/>
          <a:p>
            <a:pPr algn="l"/>
            <a:r>
              <a:rPr lang="en-US" sz="3600"/>
              <a:t>Promoting Heathy Eating and Balanced Diet</a:t>
            </a:r>
            <a:br>
              <a:rPr lang="en-US"/>
            </a:br>
            <a:endParaRPr lang="en-US" sz="2700" b="1"/>
          </a:p>
        </p:txBody>
      </p:sp>
      <p:sp>
        <p:nvSpPr>
          <p:cNvPr id="3" name="Subtitle 2">
            <a:extLst>
              <a:ext uri="{FF2B5EF4-FFF2-40B4-BE49-F238E27FC236}">
                <a16:creationId xmlns:a16="http://schemas.microsoft.com/office/drawing/2014/main" id="{3FC7BD98-5486-489C-BAA0-A69CEFF691B3}"/>
              </a:ext>
            </a:extLst>
          </p:cNvPr>
          <p:cNvSpPr>
            <a:spLocks noGrp="1"/>
          </p:cNvSpPr>
          <p:nvPr>
            <p:ph type="subTitle" idx="1"/>
          </p:nvPr>
        </p:nvSpPr>
        <p:spPr>
          <a:xfrm>
            <a:off x="2058439" y="3260870"/>
            <a:ext cx="3232018" cy="2505466"/>
          </a:xfrm>
          <a:prstGeom prst="rect">
            <a:avLst/>
          </a:prstGeom>
        </p:spPr>
        <p:txBody>
          <a:bodyPr lIns="0" rIns="0" anchor="t">
            <a:noAutofit/>
          </a:bodyPr>
          <a:lstStyle/>
          <a:p>
            <a:pPr>
              <a:buClr>
                <a:schemeClr val="accent5">
                  <a:lumMod val="75000"/>
                </a:schemeClr>
              </a:buClr>
            </a:pPr>
            <a:r>
              <a:rPr lang="en-US" sz="1400"/>
              <a:t>Sprint 8</a:t>
            </a:r>
          </a:p>
          <a:p>
            <a:pPr>
              <a:buClr>
                <a:schemeClr val="accent5">
                  <a:lumMod val="75000"/>
                </a:schemeClr>
              </a:buClr>
            </a:pPr>
            <a:r>
              <a:rPr lang="en-US" sz="1400"/>
              <a:t>Professor: Henry Wong</a:t>
            </a:r>
          </a:p>
          <a:p>
            <a:pPr>
              <a:buClr>
                <a:schemeClr val="accent5">
                  <a:lumMod val="75000"/>
                </a:schemeClr>
              </a:buClr>
            </a:pPr>
            <a:r>
              <a:rPr lang="en-US" sz="1400"/>
              <a:t>Computer Science Project</a:t>
            </a:r>
          </a:p>
          <a:p>
            <a:pPr>
              <a:buClr>
                <a:schemeClr val="accent5">
                  <a:lumMod val="75000"/>
                </a:schemeClr>
              </a:buClr>
            </a:pPr>
            <a:r>
              <a:rPr lang="en-US" sz="1400"/>
              <a:t>Course : CS692</a:t>
            </a:r>
          </a:p>
          <a:p>
            <a:pPr>
              <a:buClr>
                <a:schemeClr val="accent5">
                  <a:lumMod val="75000"/>
                </a:schemeClr>
              </a:buClr>
            </a:pPr>
            <a:r>
              <a:rPr lang="en-US" sz="1400"/>
              <a:t>Team: 2 (Tiny Coders)</a:t>
            </a:r>
          </a:p>
          <a:p>
            <a:pPr>
              <a:buClr>
                <a:schemeClr val="accent5">
                  <a:lumMod val="75000"/>
                </a:schemeClr>
              </a:buClr>
            </a:pPr>
            <a:r>
              <a:rPr lang="en-US" sz="1400"/>
              <a:t>Designed by : Maanasa Dharini.</a:t>
            </a:r>
          </a:p>
        </p:txBody>
      </p:sp>
      <p:pic>
        <p:nvPicPr>
          <p:cNvPr id="4" name="Picture 3" descr="A person cutting vegetables&#10;&#10;Description automatically generated with low confidence">
            <a:extLst>
              <a:ext uri="{FF2B5EF4-FFF2-40B4-BE49-F238E27FC236}">
                <a16:creationId xmlns:a16="http://schemas.microsoft.com/office/drawing/2014/main" id="{184EE6B5-1D48-6F8A-5B04-3C3645AC9D17}"/>
              </a:ext>
            </a:extLst>
          </p:cNvPr>
          <p:cNvPicPr>
            <a:picLocks noChangeAspect="1"/>
          </p:cNvPicPr>
          <p:nvPr/>
        </p:nvPicPr>
        <p:blipFill rotWithShape="1">
          <a:blip r:embed="rId5"/>
          <a:srcRect l="22120" r="20482" b="2"/>
          <a:stretch/>
        </p:blipFill>
        <p:spPr>
          <a:xfrm>
            <a:off x="6872195" y="880826"/>
            <a:ext cx="4398887" cy="5096347"/>
          </a:xfrm>
          <a:prstGeom prst="rect">
            <a:avLst/>
          </a:prstGeom>
        </p:spPr>
      </p:pic>
      <p:sp>
        <p:nvSpPr>
          <p:cNvPr id="8" name="TextBox 7">
            <a:extLst>
              <a:ext uri="{FF2B5EF4-FFF2-40B4-BE49-F238E27FC236}">
                <a16:creationId xmlns:a16="http://schemas.microsoft.com/office/drawing/2014/main" id="{EBC097E7-E652-04C3-914F-72455CF9D484}"/>
              </a:ext>
            </a:extLst>
          </p:cNvPr>
          <p:cNvSpPr txBox="1"/>
          <p:nvPr/>
        </p:nvSpPr>
        <p:spPr>
          <a:xfrm>
            <a:off x="1753442" y="2249823"/>
            <a:ext cx="2318352" cy="400110"/>
          </a:xfrm>
          <a:prstGeom prst="rect">
            <a:avLst/>
          </a:prstGeom>
          <a:noFill/>
        </p:spPr>
        <p:txBody>
          <a:bodyPr wrap="square">
            <a:spAutoFit/>
          </a:bodyPr>
          <a:lstStyle/>
          <a:p>
            <a:r>
              <a:rPr lang="en-US" sz="2000">
                <a:latin typeface="+mj-lt"/>
              </a:rPr>
              <a:t>By Redefine-Me</a:t>
            </a:r>
          </a:p>
        </p:txBody>
      </p:sp>
      <p:pic>
        <p:nvPicPr>
          <p:cNvPr id="7" name="Picture 6" descr="Logo&#10;&#10;Description automatically generated">
            <a:extLst>
              <a:ext uri="{FF2B5EF4-FFF2-40B4-BE49-F238E27FC236}">
                <a16:creationId xmlns:a16="http://schemas.microsoft.com/office/drawing/2014/main" id="{4202A703-267A-C090-28AE-BE21D0AD29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73315" y="2098499"/>
            <a:ext cx="566430" cy="521803"/>
          </a:xfrm>
          <a:prstGeom prst="rect">
            <a:avLst/>
          </a:prstGeom>
        </p:spPr>
      </p:pic>
    </p:spTree>
    <p:extLst>
      <p:ext uri="{BB962C8B-B14F-4D97-AF65-F5344CB8AC3E}">
        <p14:creationId xmlns:p14="http://schemas.microsoft.com/office/powerpoint/2010/main" val="834050406"/>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31" name="Picture 3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33" name="Rectangle 32">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5" name="Rectangle 34">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9" name="Content Placeholder 8" descr="Graphical user interface, text, application, email&#10;&#10;Description automatically generated">
            <a:extLst>
              <a:ext uri="{FF2B5EF4-FFF2-40B4-BE49-F238E27FC236}">
                <a16:creationId xmlns:a16="http://schemas.microsoft.com/office/drawing/2014/main" id="{388F022E-D471-72F2-29A8-F9661FD65A19}"/>
              </a:ext>
            </a:extLst>
          </p:cNvPr>
          <p:cNvPicPr>
            <a:picLocks noGrp="1" noChangeAspect="1"/>
          </p:cNvPicPr>
          <p:nvPr>
            <p:ph idx="1"/>
          </p:nvPr>
        </p:nvPicPr>
        <p:blipFill rotWithShape="1">
          <a:blip r:embed="rId3">
            <a:alphaModFix/>
            <a:extLst>
              <a:ext uri="{28A0092B-C50C-407E-A947-70E740481C1C}">
                <a14:useLocalDpi xmlns:a14="http://schemas.microsoft.com/office/drawing/2010/main" val="0"/>
              </a:ext>
            </a:extLst>
          </a:blip>
          <a:srcRect b="20"/>
          <a:stretch/>
        </p:blipFill>
        <p:spPr>
          <a:xfrm>
            <a:off x="20" y="10"/>
            <a:ext cx="12191980" cy="6857990"/>
          </a:xfrm>
          <a:prstGeom prst="rect">
            <a:avLst/>
          </a:prstGeom>
        </p:spPr>
      </p:pic>
    </p:spTree>
    <p:extLst>
      <p:ext uri="{BB962C8B-B14F-4D97-AF65-F5344CB8AC3E}">
        <p14:creationId xmlns:p14="http://schemas.microsoft.com/office/powerpoint/2010/main" val="2368500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31" name="Picture 3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33" name="Rectangle 32">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5" name="Rectangle 34">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9" name="Content Placeholder 8" descr="Graphical user interface, text, application&#10;&#10;Description automatically generated">
            <a:extLst>
              <a:ext uri="{FF2B5EF4-FFF2-40B4-BE49-F238E27FC236}">
                <a16:creationId xmlns:a16="http://schemas.microsoft.com/office/drawing/2014/main" id="{4E0385BF-B5DC-632E-98C9-725940E76AB5}"/>
              </a:ext>
            </a:extLst>
          </p:cNvPr>
          <p:cNvPicPr>
            <a:picLocks noGrp="1" noChangeAspect="1"/>
          </p:cNvPicPr>
          <p:nvPr>
            <p:ph idx="1"/>
          </p:nvPr>
        </p:nvPicPr>
        <p:blipFill rotWithShape="1">
          <a:blip r:embed="rId3">
            <a:alphaModFix/>
            <a:extLst>
              <a:ext uri="{28A0092B-C50C-407E-A947-70E740481C1C}">
                <a14:useLocalDpi xmlns:a14="http://schemas.microsoft.com/office/drawing/2010/main" val="0"/>
              </a:ext>
            </a:extLst>
          </a:blip>
          <a:srcRect b="20"/>
          <a:stretch/>
        </p:blipFill>
        <p:spPr>
          <a:xfrm>
            <a:off x="20" y="10"/>
            <a:ext cx="12191980" cy="6857990"/>
          </a:xfrm>
          <a:prstGeom prst="rect">
            <a:avLst/>
          </a:prstGeom>
        </p:spPr>
      </p:pic>
    </p:spTree>
    <p:extLst>
      <p:ext uri="{BB962C8B-B14F-4D97-AF65-F5344CB8AC3E}">
        <p14:creationId xmlns:p14="http://schemas.microsoft.com/office/powerpoint/2010/main" val="3356694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653144" y="2209770"/>
            <a:ext cx="2671068" cy="2016997"/>
          </a:xfrm>
          <a:ln>
            <a:solidFill>
              <a:schemeClr val="tx1"/>
            </a:solidFill>
          </a:ln>
        </p:spPr>
        <p:txBody>
          <a:bodyPr/>
          <a:lstStyle/>
          <a:p>
            <a:r>
              <a:rPr lang="en-US" sz="4000">
                <a:solidFill>
                  <a:schemeClr val="tx1"/>
                </a:solidFill>
              </a:rPr>
              <a:t>MVP</a:t>
            </a:r>
          </a:p>
        </p:txBody>
      </p:sp>
      <p:graphicFrame>
        <p:nvGraphicFramePr>
          <p:cNvPr id="37" name="Text Placeholder 17">
            <a:extLst>
              <a:ext uri="{FF2B5EF4-FFF2-40B4-BE49-F238E27FC236}">
                <a16:creationId xmlns:a16="http://schemas.microsoft.com/office/drawing/2014/main" id="{78F4801B-1ABE-6670-E592-39463181D44F}"/>
              </a:ext>
            </a:extLst>
          </p:cNvPr>
          <p:cNvGraphicFramePr/>
          <p:nvPr>
            <p:extLst>
              <p:ext uri="{D42A27DB-BD31-4B8C-83A1-F6EECF244321}">
                <p14:modId xmlns:p14="http://schemas.microsoft.com/office/powerpoint/2010/main" val="366540006"/>
              </p:ext>
            </p:extLst>
          </p:nvPr>
        </p:nvGraphicFramePr>
        <p:xfrm>
          <a:off x="4228249" y="214606"/>
          <a:ext cx="7565645" cy="6568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6682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D4BDCD00-BA97-40D8-93CD-0A9CA931BE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2080" y="3429000"/>
            <a:ext cx="263652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D631E40-F51C-4828-B23B-DF9035132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573887"/>
            <a:ext cx="0" cy="371022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descr="Graphical user interface, text&#10;&#10;Description automatically generated">
            <a:extLst>
              <a:ext uri="{FF2B5EF4-FFF2-40B4-BE49-F238E27FC236}">
                <a16:creationId xmlns:a16="http://schemas.microsoft.com/office/drawing/2014/main" id="{6AFCC02E-B160-D3FD-2746-E18920C78DD1}"/>
              </a:ext>
            </a:extLst>
          </p:cNvPr>
          <p:cNvPicPr>
            <a:picLocks noChangeAspect="1"/>
          </p:cNvPicPr>
          <p:nvPr/>
        </p:nvPicPr>
        <p:blipFill rotWithShape="1">
          <a:blip r:embed="rId2">
            <a:extLst>
              <a:ext uri="{28A0092B-C50C-407E-A947-70E740481C1C}">
                <a14:useLocalDpi xmlns:a14="http://schemas.microsoft.com/office/drawing/2010/main" val="0"/>
              </a:ext>
            </a:extLst>
          </a:blip>
          <a:srcRect l="34512" r="27363" b="5893"/>
          <a:stretch/>
        </p:blipFill>
        <p:spPr>
          <a:xfrm>
            <a:off x="983803" y="394594"/>
            <a:ext cx="3195685" cy="2791145"/>
          </a:xfrm>
          <a:prstGeom prst="rect">
            <a:avLst/>
          </a:prstGeom>
        </p:spPr>
      </p:pic>
      <p:pic>
        <p:nvPicPr>
          <p:cNvPr id="5" name="Picture 4" descr="Graphical user interface, text, application, chat or text message&#10;&#10;Description automatically generated">
            <a:extLst>
              <a:ext uri="{FF2B5EF4-FFF2-40B4-BE49-F238E27FC236}">
                <a16:creationId xmlns:a16="http://schemas.microsoft.com/office/drawing/2014/main" id="{56BBFA3D-E3F2-9951-9EF9-1A589AA95E2A}"/>
              </a:ext>
            </a:extLst>
          </p:cNvPr>
          <p:cNvPicPr>
            <a:picLocks noChangeAspect="1"/>
          </p:cNvPicPr>
          <p:nvPr/>
        </p:nvPicPr>
        <p:blipFill rotWithShape="1">
          <a:blip r:embed="rId3">
            <a:extLst>
              <a:ext uri="{28A0092B-C50C-407E-A947-70E740481C1C}">
                <a14:useLocalDpi xmlns:a14="http://schemas.microsoft.com/office/drawing/2010/main" val="0"/>
              </a:ext>
            </a:extLst>
          </a:blip>
          <a:srcRect l="22110" t="750" r="24896"/>
          <a:stretch/>
        </p:blipFill>
        <p:spPr>
          <a:xfrm>
            <a:off x="637054" y="3672261"/>
            <a:ext cx="3889185" cy="2540887"/>
          </a:xfrm>
          <a:prstGeom prst="rect">
            <a:avLst/>
          </a:prstGeom>
        </p:spPr>
      </p:pic>
      <p:pic>
        <p:nvPicPr>
          <p:cNvPr id="2" name="Picture 1" descr="Graphical user interface, text, application, chat or text message&#10;&#10;Description automatically generated">
            <a:extLst>
              <a:ext uri="{FF2B5EF4-FFF2-40B4-BE49-F238E27FC236}">
                <a16:creationId xmlns:a16="http://schemas.microsoft.com/office/drawing/2014/main" id="{FF6FD3A2-4B5C-41B3-B848-016FD04085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1310" y="1858599"/>
            <a:ext cx="7207441" cy="3140802"/>
          </a:xfrm>
          <a:prstGeom prst="rect">
            <a:avLst/>
          </a:prstGeom>
        </p:spPr>
      </p:pic>
    </p:spTree>
    <p:extLst>
      <p:ext uri="{BB962C8B-B14F-4D97-AF65-F5344CB8AC3E}">
        <p14:creationId xmlns:p14="http://schemas.microsoft.com/office/powerpoint/2010/main" val="965172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3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62" name="Picture 32">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63" name="Rectangle 34">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64" name="Rectangle 36">
            <a:extLst>
              <a:ext uri="{FF2B5EF4-FFF2-40B4-BE49-F238E27FC236}">
                <a16:creationId xmlns:a16="http://schemas.microsoft.com/office/drawing/2014/main" id="{392BFCFE-FD78-4EDF-BEFE-CC444DC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65" name="Group 38">
            <a:extLst>
              <a:ext uri="{FF2B5EF4-FFF2-40B4-BE49-F238E27FC236}">
                <a16:creationId xmlns:a16="http://schemas.microsoft.com/office/drawing/2014/main" id="{D7102190-C0A1-4788-99F6-6A2F54444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40" name="Picture 39">
              <a:extLst>
                <a:ext uri="{FF2B5EF4-FFF2-40B4-BE49-F238E27FC236}">
                  <a16:creationId xmlns:a16="http://schemas.microsoft.com/office/drawing/2014/main" id="{2821F602-B65F-4D39-86B7-9ED5C173508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41" name="Picture 40">
              <a:extLst>
                <a:ext uri="{FF2B5EF4-FFF2-40B4-BE49-F238E27FC236}">
                  <a16:creationId xmlns:a16="http://schemas.microsoft.com/office/drawing/2014/main" id="{6A5465FF-E08C-4ECD-9AE2-1D48873ECC0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66" name="Rectangle 42">
            <a:extLst>
              <a:ext uri="{FF2B5EF4-FFF2-40B4-BE49-F238E27FC236}">
                <a16:creationId xmlns:a16="http://schemas.microsoft.com/office/drawing/2014/main" id="{8B5FAB37-BB0D-41A8-A5C8-65ADE0F008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888740" y="884320"/>
            <a:ext cx="3338216" cy="541292"/>
          </a:xfrm>
          <a:ln>
            <a:solidFill>
              <a:schemeClr val="tx1"/>
            </a:solidFill>
          </a:ln>
        </p:spPr>
        <p:txBody>
          <a:bodyPr vert="horz" lIns="91440" tIns="45720" rIns="91440" bIns="45720" rtlCol="0" anchor="b">
            <a:normAutofit fontScale="90000"/>
          </a:bodyPr>
          <a:lstStyle/>
          <a:p>
            <a:pPr algn="l"/>
            <a:r>
              <a:rPr lang="en-US" sz="3200">
                <a:solidFill>
                  <a:schemeClr val="tx1"/>
                </a:solidFill>
              </a:rPr>
              <a:t>Technologies</a:t>
            </a:r>
          </a:p>
        </p:txBody>
      </p:sp>
      <p:pic>
        <p:nvPicPr>
          <p:cNvPr id="2" name="Picture 1">
            <a:extLst>
              <a:ext uri="{FF2B5EF4-FFF2-40B4-BE49-F238E27FC236}">
                <a16:creationId xmlns:a16="http://schemas.microsoft.com/office/drawing/2014/main" id="{3C2E09C6-16CD-12B2-C31F-7DE24E778406}"/>
              </a:ext>
            </a:extLst>
          </p:cNvPr>
          <p:cNvPicPr>
            <a:picLocks noChangeAspect="1"/>
          </p:cNvPicPr>
          <p:nvPr/>
        </p:nvPicPr>
        <p:blipFill rotWithShape="1">
          <a:blip r:embed="rId5">
            <a:extLst>
              <a:ext uri="{28A0092B-C50C-407E-A947-70E740481C1C}">
                <a14:useLocalDpi xmlns:a14="http://schemas.microsoft.com/office/drawing/2010/main" val="0"/>
              </a:ext>
            </a:extLst>
          </a:blip>
          <a:srcRect t="4718" r="4876" b="5220"/>
          <a:stretch/>
        </p:blipFill>
        <p:spPr>
          <a:xfrm>
            <a:off x="1804258" y="1699214"/>
            <a:ext cx="8608705" cy="4143148"/>
          </a:xfrm>
          <a:prstGeom prst="rect">
            <a:avLst/>
          </a:prstGeom>
        </p:spPr>
      </p:pic>
    </p:spTree>
    <p:extLst>
      <p:ext uri="{BB962C8B-B14F-4D97-AF65-F5344CB8AC3E}">
        <p14:creationId xmlns:p14="http://schemas.microsoft.com/office/powerpoint/2010/main" val="36997144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279918" y="2209770"/>
            <a:ext cx="3044294" cy="2016997"/>
          </a:xfrm>
          <a:ln>
            <a:solidFill>
              <a:schemeClr val="tx1"/>
            </a:solidFill>
          </a:ln>
        </p:spPr>
        <p:txBody>
          <a:bodyPr/>
          <a:lstStyle/>
          <a:p>
            <a:r>
              <a:rPr lang="en-US" sz="4000">
                <a:solidFill>
                  <a:schemeClr val="tx1"/>
                </a:solidFill>
              </a:rPr>
              <a:t>Diagrams</a:t>
            </a:r>
          </a:p>
        </p:txBody>
      </p:sp>
      <p:pic>
        <p:nvPicPr>
          <p:cNvPr id="2" name="Graphic 1" descr="Visio Diagram">
            <a:extLst>
              <a:ext uri="{FF2B5EF4-FFF2-40B4-BE49-F238E27FC236}">
                <a16:creationId xmlns:a16="http://schemas.microsoft.com/office/drawing/2014/main" id="{06BC9EBC-5C09-AB9C-76F2-E397050690FE}"/>
              </a:ext>
            </a:extLst>
          </p:cNvPr>
          <p:cNvPicPr>
            <a:picLocks noChangeAspect="1"/>
          </p:cNvPicPr>
          <p:nvPr/>
        </p:nvPicPr>
        <p:blipFill>
          <a:blip r:embed="rId2">
            <a:alphaModFix/>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5037" y="563723"/>
            <a:ext cx="6044442" cy="6044442"/>
          </a:xfrm>
          <a:prstGeom prst="rect">
            <a:avLst/>
          </a:prstGeom>
        </p:spPr>
      </p:pic>
    </p:spTree>
    <p:extLst>
      <p:ext uri="{BB962C8B-B14F-4D97-AF65-F5344CB8AC3E}">
        <p14:creationId xmlns:p14="http://schemas.microsoft.com/office/powerpoint/2010/main" val="3968351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33" name="Picture 32">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35" name="Rectangle 34">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7" name="Rectangle 36">
            <a:extLst>
              <a:ext uri="{FF2B5EF4-FFF2-40B4-BE49-F238E27FC236}">
                <a16:creationId xmlns:a16="http://schemas.microsoft.com/office/drawing/2014/main" id="{7DA29CF3-8B8B-4DDF-A19B-72E0059DD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39" name="Group 38">
            <a:extLst>
              <a:ext uri="{FF2B5EF4-FFF2-40B4-BE49-F238E27FC236}">
                <a16:creationId xmlns:a16="http://schemas.microsoft.com/office/drawing/2014/main" id="{7AFE7A50-2D5F-4DF3-B28D-A8F7E624D8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40" name="Picture 39">
              <a:extLst>
                <a:ext uri="{FF2B5EF4-FFF2-40B4-BE49-F238E27FC236}">
                  <a16:creationId xmlns:a16="http://schemas.microsoft.com/office/drawing/2014/main" id="{326F236B-5DB7-4DCD-947A-8DDD0C76992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41" name="Picture 40">
              <a:extLst>
                <a:ext uri="{FF2B5EF4-FFF2-40B4-BE49-F238E27FC236}">
                  <a16:creationId xmlns:a16="http://schemas.microsoft.com/office/drawing/2014/main" id="{6CC716D4-FE59-42BE-AA9B-254EF6C1BC8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288650" y="2687215"/>
            <a:ext cx="3368213" cy="1147667"/>
          </a:xfrm>
          <a:ln>
            <a:solidFill>
              <a:schemeClr val="accent6"/>
            </a:solidFill>
          </a:ln>
        </p:spPr>
        <p:txBody>
          <a:bodyPr vert="horz" lIns="91440" tIns="45720" rIns="91440" bIns="45720" rtlCol="0" anchor="ctr">
            <a:noAutofit/>
          </a:bodyPr>
          <a:lstStyle/>
          <a:p>
            <a:pPr algn="l"/>
            <a:r>
              <a:rPr lang="en-US" sz="2800">
                <a:solidFill>
                  <a:schemeClr val="tx1"/>
                </a:solidFill>
              </a:rPr>
              <a:t>Architectural Diagram</a:t>
            </a:r>
          </a:p>
        </p:txBody>
      </p:sp>
      <p:pic>
        <p:nvPicPr>
          <p:cNvPr id="3" name="Content Placeholder 5" descr="Diagram&#10;&#10;Description automatically generated">
            <a:extLst>
              <a:ext uri="{FF2B5EF4-FFF2-40B4-BE49-F238E27FC236}">
                <a16:creationId xmlns:a16="http://schemas.microsoft.com/office/drawing/2014/main" id="{D7659119-2EE9-B7ED-7FE0-41D73AF4B89D}"/>
              </a:ext>
            </a:extLst>
          </p:cNvPr>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3918247" y="765814"/>
            <a:ext cx="8003740" cy="5562599"/>
          </a:xfrm>
          <a:prstGeom prst="rect">
            <a:avLst/>
          </a:prstGeom>
        </p:spPr>
      </p:pic>
    </p:spTree>
    <p:extLst>
      <p:ext uri="{BB962C8B-B14F-4D97-AF65-F5344CB8AC3E}">
        <p14:creationId xmlns:p14="http://schemas.microsoft.com/office/powerpoint/2010/main" val="4407282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1" name="Picture 13">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3" name="Rectangle 15">
            <a:extLst>
              <a:ext uri="{FF2B5EF4-FFF2-40B4-BE49-F238E27FC236}">
                <a16:creationId xmlns:a16="http://schemas.microsoft.com/office/drawing/2014/main" id="{297F7562-DBE2-4729-835D-1486BBB437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6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DCE0245F-7D4D-413E-940B-1D9D9A171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27"/>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20" name="Group 19">
            <a:extLst>
              <a:ext uri="{FF2B5EF4-FFF2-40B4-BE49-F238E27FC236}">
                <a16:creationId xmlns:a16="http://schemas.microsoft.com/office/drawing/2014/main" id="{5BB11B77-16CE-4796-9677-F0ED67FCEC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21" name="Picture 20">
              <a:extLst>
                <a:ext uri="{FF2B5EF4-FFF2-40B4-BE49-F238E27FC236}">
                  <a16:creationId xmlns:a16="http://schemas.microsoft.com/office/drawing/2014/main" id="{EF26510D-AF6F-45BA-9996-9EA0F149D09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2" name="Picture 21">
              <a:extLst>
                <a:ext uri="{FF2B5EF4-FFF2-40B4-BE49-F238E27FC236}">
                  <a16:creationId xmlns:a16="http://schemas.microsoft.com/office/drawing/2014/main" id="{5E04EA3F-927A-42F5-96EF-44DCE97863D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1EF92442-80DF-CB60-8C22-37ECFE83ABEA}"/>
              </a:ext>
            </a:extLst>
          </p:cNvPr>
          <p:cNvSpPr>
            <a:spLocks noGrp="1"/>
          </p:cNvSpPr>
          <p:nvPr>
            <p:ph type="title"/>
          </p:nvPr>
        </p:nvSpPr>
        <p:spPr>
          <a:xfrm>
            <a:off x="7848993" y="2323322"/>
            <a:ext cx="3534354" cy="1707501"/>
          </a:xfrm>
          <a:ln w="28575">
            <a:solidFill>
              <a:schemeClr val="accent6"/>
            </a:solidFill>
          </a:ln>
        </p:spPr>
        <p:txBody>
          <a:bodyPr vert="horz" lIns="91440" tIns="45720" rIns="91440" bIns="45720" rtlCol="0" anchor="ctr">
            <a:normAutofit/>
          </a:bodyPr>
          <a:lstStyle/>
          <a:p>
            <a:pPr algn="ctr"/>
            <a:r>
              <a:rPr lang="en-US" sz="3200">
                <a:latin typeface="+mn-lt"/>
              </a:rPr>
              <a:t>ER Diagram</a:t>
            </a:r>
          </a:p>
        </p:txBody>
      </p:sp>
      <p:pic>
        <p:nvPicPr>
          <p:cNvPr id="7" name="Content Placeholder 6" descr="Diagram&#10;&#10;Description automatically generated">
            <a:extLst>
              <a:ext uri="{FF2B5EF4-FFF2-40B4-BE49-F238E27FC236}">
                <a16:creationId xmlns:a16="http://schemas.microsoft.com/office/drawing/2014/main" id="{B6BEBA62-6188-1C0B-AA8E-B47DE56EAE4C}"/>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391887" y="98796"/>
            <a:ext cx="6167534" cy="6526492"/>
          </a:xfrm>
          <a:prstGeom prst="rect">
            <a:avLst/>
          </a:prstGeom>
        </p:spPr>
      </p:pic>
    </p:spTree>
    <p:extLst>
      <p:ext uri="{BB962C8B-B14F-4D97-AF65-F5344CB8AC3E}">
        <p14:creationId xmlns:p14="http://schemas.microsoft.com/office/powerpoint/2010/main" val="14636255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54" name="Picture 53">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56" name="Rectangle 55">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58" name="Rectangle 57">
            <a:extLst>
              <a:ext uri="{FF2B5EF4-FFF2-40B4-BE49-F238E27FC236}">
                <a16:creationId xmlns:a16="http://schemas.microsoft.com/office/drawing/2014/main" id="{1F491198-AF87-4E71-AAD9-AE427363C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60" name="Group 59">
            <a:extLst>
              <a:ext uri="{FF2B5EF4-FFF2-40B4-BE49-F238E27FC236}">
                <a16:creationId xmlns:a16="http://schemas.microsoft.com/office/drawing/2014/main" id="{E5BFFC63-5883-4E55-8D13-3D9E9F29590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048" y="0"/>
            <a:ext cx="7724071" cy="6858000"/>
            <a:chOff x="4464881" y="0"/>
            <a:chExt cx="7724071" cy="6858000"/>
          </a:xfrm>
        </p:grpSpPr>
        <p:pic>
          <p:nvPicPr>
            <p:cNvPr id="61" name="Picture 60">
              <a:extLst>
                <a:ext uri="{FF2B5EF4-FFF2-40B4-BE49-F238E27FC236}">
                  <a16:creationId xmlns:a16="http://schemas.microsoft.com/office/drawing/2014/main" id="{91F576E5-FD10-4A43-A280-DC00D28E9E7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62" name="Picture 61">
              <a:extLst>
                <a:ext uri="{FF2B5EF4-FFF2-40B4-BE49-F238E27FC236}">
                  <a16:creationId xmlns:a16="http://schemas.microsoft.com/office/drawing/2014/main" id="{C63C8D87-1D7E-4363-9EED-B5D6504AD8F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509553" y="342956"/>
            <a:ext cx="6111012" cy="688455"/>
          </a:xfrm>
          <a:ln>
            <a:solidFill>
              <a:schemeClr val="accent6"/>
            </a:solidFill>
          </a:ln>
        </p:spPr>
        <p:txBody>
          <a:bodyPr vert="horz" lIns="91440" tIns="45720" rIns="91440" bIns="45720" rtlCol="0" anchor="b">
            <a:normAutofit/>
          </a:bodyPr>
          <a:lstStyle/>
          <a:p>
            <a:pPr algn="l"/>
            <a:r>
              <a:rPr lang="en-US" sz="3200">
                <a:solidFill>
                  <a:schemeClr val="tx1"/>
                </a:solidFill>
              </a:rPr>
              <a:t>User sequence diagrams</a:t>
            </a:r>
          </a:p>
        </p:txBody>
      </p:sp>
      <p:pic>
        <p:nvPicPr>
          <p:cNvPr id="5" name="Picture 4" descr="Diagram&#10;&#10;Description automatically generated">
            <a:extLst>
              <a:ext uri="{FF2B5EF4-FFF2-40B4-BE49-F238E27FC236}">
                <a16:creationId xmlns:a16="http://schemas.microsoft.com/office/drawing/2014/main" id="{115F2973-A220-484C-F771-A4EE2B59FC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2640" y="1670180"/>
            <a:ext cx="11549347" cy="4741421"/>
          </a:xfrm>
          <a:prstGeom prst="rect">
            <a:avLst/>
          </a:prstGeom>
        </p:spPr>
      </p:pic>
    </p:spTree>
    <p:extLst>
      <p:ext uri="{BB962C8B-B14F-4D97-AF65-F5344CB8AC3E}">
        <p14:creationId xmlns:p14="http://schemas.microsoft.com/office/powerpoint/2010/main" val="2940893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2442-80DF-CB60-8C22-37ECFE83ABEA}"/>
              </a:ext>
            </a:extLst>
          </p:cNvPr>
          <p:cNvSpPr>
            <a:spLocks noGrp="1"/>
          </p:cNvSpPr>
          <p:nvPr>
            <p:ph type="title"/>
          </p:nvPr>
        </p:nvSpPr>
        <p:spPr>
          <a:xfrm>
            <a:off x="202740" y="2598979"/>
            <a:ext cx="2812850" cy="1404403"/>
          </a:xfrm>
          <a:ln w="28575">
            <a:solidFill>
              <a:schemeClr val="accent6"/>
            </a:solidFill>
          </a:ln>
        </p:spPr>
        <p:txBody>
          <a:bodyPr vert="horz" lIns="91440" tIns="45720" rIns="91440" bIns="45720" rtlCol="0" anchor="ctr">
            <a:normAutofit/>
          </a:bodyPr>
          <a:lstStyle/>
          <a:p>
            <a:pPr algn="ctr"/>
            <a:r>
              <a:rPr lang="en-US" sz="4000"/>
              <a:t>Data Flow Diagram </a:t>
            </a:r>
          </a:p>
        </p:txBody>
      </p:sp>
      <p:pic>
        <p:nvPicPr>
          <p:cNvPr id="7" name="Content Placeholder 6" descr="Diagram&#10;&#10;Description automatically generated">
            <a:extLst>
              <a:ext uri="{FF2B5EF4-FFF2-40B4-BE49-F238E27FC236}">
                <a16:creationId xmlns:a16="http://schemas.microsoft.com/office/drawing/2014/main" id="{0F2C638D-421F-295D-BD64-9B81D1CA43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2726" y="749936"/>
            <a:ext cx="8844689" cy="5523045"/>
          </a:xfrm>
        </p:spPr>
      </p:pic>
    </p:spTree>
    <p:extLst>
      <p:ext uri="{BB962C8B-B14F-4D97-AF65-F5344CB8AC3E}">
        <p14:creationId xmlns:p14="http://schemas.microsoft.com/office/powerpoint/2010/main" val="2035833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653144" y="2209770"/>
            <a:ext cx="2671068" cy="2016997"/>
          </a:xfrm>
          <a:ln>
            <a:solidFill>
              <a:schemeClr val="tx1"/>
            </a:solidFill>
          </a:ln>
        </p:spPr>
        <p:txBody>
          <a:bodyPr/>
          <a:lstStyle/>
          <a:p>
            <a:r>
              <a:rPr lang="en-US" sz="4000" noProof="0">
                <a:solidFill>
                  <a:schemeClr val="tx1"/>
                </a:solidFill>
              </a:rPr>
              <a:t>AGENDA</a:t>
            </a:r>
            <a:endParaRPr lang="en-US" sz="4000">
              <a:solidFill>
                <a:schemeClr val="tx1"/>
              </a:solidFill>
            </a:endParaRPr>
          </a:p>
        </p:txBody>
      </p:sp>
      <p:graphicFrame>
        <p:nvGraphicFramePr>
          <p:cNvPr id="37" name="Text Placeholder 17">
            <a:extLst>
              <a:ext uri="{FF2B5EF4-FFF2-40B4-BE49-F238E27FC236}">
                <a16:creationId xmlns:a16="http://schemas.microsoft.com/office/drawing/2014/main" id="{78F4801B-1ABE-6670-E592-39463181D44F}"/>
              </a:ext>
            </a:extLst>
          </p:cNvPr>
          <p:cNvGraphicFramePr/>
          <p:nvPr>
            <p:extLst>
              <p:ext uri="{D42A27DB-BD31-4B8C-83A1-F6EECF244321}">
                <p14:modId xmlns:p14="http://schemas.microsoft.com/office/powerpoint/2010/main" val="2687960456"/>
              </p:ext>
            </p:extLst>
          </p:nvPr>
        </p:nvGraphicFramePr>
        <p:xfrm>
          <a:off x="4228249" y="434429"/>
          <a:ext cx="7621629" cy="60690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ctangle: Rounded Corners 1">
            <a:extLst>
              <a:ext uri="{FF2B5EF4-FFF2-40B4-BE49-F238E27FC236}">
                <a16:creationId xmlns:a16="http://schemas.microsoft.com/office/drawing/2014/main" id="{66716A1D-F725-1309-2C92-ACC99D053B26}"/>
              </a:ext>
            </a:extLst>
          </p:cNvPr>
          <p:cNvSpPr/>
          <p:nvPr/>
        </p:nvSpPr>
        <p:spPr>
          <a:xfrm>
            <a:off x="12465698" y="1278294"/>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4002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135294" y="2443035"/>
            <a:ext cx="3363685" cy="1615781"/>
          </a:xfrm>
          <a:ln>
            <a:solidFill>
              <a:schemeClr val="tx1"/>
            </a:solidFill>
          </a:ln>
        </p:spPr>
        <p:txBody>
          <a:bodyPr>
            <a:noAutofit/>
          </a:bodyPr>
          <a:lstStyle/>
          <a:p>
            <a:r>
              <a:rPr lang="en-US" sz="3200">
                <a:solidFill>
                  <a:schemeClr val="tx1"/>
                </a:solidFill>
              </a:rPr>
              <a:t>Algorithm</a:t>
            </a:r>
          </a:p>
        </p:txBody>
      </p:sp>
      <p:sp>
        <p:nvSpPr>
          <p:cNvPr id="3" name="TextBox 2">
            <a:extLst>
              <a:ext uri="{FF2B5EF4-FFF2-40B4-BE49-F238E27FC236}">
                <a16:creationId xmlns:a16="http://schemas.microsoft.com/office/drawing/2014/main" id="{811DFB06-7E35-95C7-2716-2BE3EDDFEDF6}"/>
              </a:ext>
            </a:extLst>
          </p:cNvPr>
          <p:cNvSpPr txBox="1"/>
          <p:nvPr/>
        </p:nvSpPr>
        <p:spPr>
          <a:xfrm>
            <a:off x="4693296" y="528268"/>
            <a:ext cx="6882881" cy="2062103"/>
          </a:xfrm>
          <a:prstGeom prst="rect">
            <a:avLst/>
          </a:prstGeom>
          <a:noFill/>
        </p:spPr>
        <p:txBody>
          <a:bodyPr wrap="square">
            <a:spAutoFit/>
          </a:bodyPr>
          <a:lstStyle/>
          <a:p>
            <a:r>
              <a:rPr lang="en-US" sz="1600"/>
              <a:t>Calorie counting is a process where it uses multiple algorithm such as object detection and is linked to a database where the calorie information of each food and ingredients is stored in it. When a user take pictures of their meal, it will detect the food and automatically count the total calories that is about to be consumed for the users. This is applied in many healthy diet applications to help users to keep track of the numbers of calories consumed in the food so that one will not eat too much. </a:t>
            </a:r>
          </a:p>
        </p:txBody>
      </p:sp>
      <p:sp>
        <p:nvSpPr>
          <p:cNvPr id="5" name="TextBox 4">
            <a:extLst>
              <a:ext uri="{FF2B5EF4-FFF2-40B4-BE49-F238E27FC236}">
                <a16:creationId xmlns:a16="http://schemas.microsoft.com/office/drawing/2014/main" id="{A4965285-3587-42DA-B4C1-CA704601BF73}"/>
              </a:ext>
            </a:extLst>
          </p:cNvPr>
          <p:cNvSpPr txBox="1"/>
          <p:nvPr/>
        </p:nvSpPr>
        <p:spPr>
          <a:xfrm>
            <a:off x="4609321" y="2939142"/>
            <a:ext cx="6966856" cy="3545975"/>
          </a:xfrm>
          <a:prstGeom prst="rect">
            <a:avLst/>
          </a:prstGeom>
          <a:noFill/>
        </p:spPr>
        <p:txBody>
          <a:bodyPr wrap="square">
            <a:spAutoFit/>
          </a:bodyPr>
          <a:lstStyle/>
          <a:p>
            <a:r>
              <a:rPr lang="en-US" sz="1600"/>
              <a:t>Since healthy diet is popularly concerned in this modern world. These application able to help the individuals to maintain and improve their overall health by providing relevance information such as calories, nutritional facts as well as keeping track of their food intake. One biggest flaws that these applications have made are that they do not have object counting algorithm. This will affect the counting process and will not be able to provide an accurate result during the process. The information are too generalized where the calories are counted in a fixed portion or the user need to manually select their quantities of it, but most of them would not prefer to gone through these hassle. The aim for this project is to further enhance these applications in the form of accuracy in counting food calories by using object detection and object counting so that each of every ingredients and food to be consumed by the user is determined and provide a precise result for them.</a:t>
            </a:r>
          </a:p>
        </p:txBody>
      </p:sp>
    </p:spTree>
    <p:extLst>
      <p:ext uri="{BB962C8B-B14F-4D97-AF65-F5344CB8AC3E}">
        <p14:creationId xmlns:p14="http://schemas.microsoft.com/office/powerpoint/2010/main" val="156105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587830" y="2359060"/>
            <a:ext cx="2705876" cy="1774401"/>
          </a:xfrm>
          <a:ln>
            <a:solidFill>
              <a:schemeClr val="tx1"/>
            </a:solidFill>
          </a:ln>
        </p:spPr>
        <p:txBody>
          <a:bodyPr/>
          <a:lstStyle/>
          <a:p>
            <a:r>
              <a:rPr lang="en-US" sz="4000">
                <a:solidFill>
                  <a:schemeClr val="tx1"/>
                </a:solidFill>
              </a:rPr>
              <a:t>Sprint 7</a:t>
            </a:r>
            <a:br>
              <a:rPr lang="en-US" sz="4000">
                <a:solidFill>
                  <a:schemeClr val="tx1"/>
                </a:solidFill>
              </a:rPr>
            </a:br>
            <a:r>
              <a:rPr lang="en-US" sz="4000">
                <a:solidFill>
                  <a:schemeClr val="tx1"/>
                </a:solidFill>
              </a:rPr>
              <a:t>recap</a:t>
            </a:r>
          </a:p>
        </p:txBody>
      </p:sp>
      <p:graphicFrame>
        <p:nvGraphicFramePr>
          <p:cNvPr id="2" name="TextBox 1">
            <a:extLst>
              <a:ext uri="{FF2B5EF4-FFF2-40B4-BE49-F238E27FC236}">
                <a16:creationId xmlns:a16="http://schemas.microsoft.com/office/drawing/2014/main" id="{CB901FAC-E874-E5B9-232F-848D076052A7}"/>
              </a:ext>
            </a:extLst>
          </p:cNvPr>
          <p:cNvGraphicFramePr/>
          <p:nvPr>
            <p:extLst>
              <p:ext uri="{D42A27DB-BD31-4B8C-83A1-F6EECF244321}">
                <p14:modId xmlns:p14="http://schemas.microsoft.com/office/powerpoint/2010/main" val="314936807"/>
              </p:ext>
            </p:extLst>
          </p:nvPr>
        </p:nvGraphicFramePr>
        <p:xfrm>
          <a:off x="3754481" y="538845"/>
          <a:ext cx="8229601" cy="63096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547C862E-091E-7A97-8979-B8DDC2B64DC2}"/>
              </a:ext>
            </a:extLst>
          </p:cNvPr>
          <p:cNvSpPr txBox="1"/>
          <p:nvPr/>
        </p:nvSpPr>
        <p:spPr>
          <a:xfrm flipH="1">
            <a:off x="6942906" y="3572608"/>
            <a:ext cx="1852750" cy="584775"/>
          </a:xfrm>
          <a:prstGeom prst="rect">
            <a:avLst/>
          </a:prstGeom>
          <a:noFill/>
        </p:spPr>
        <p:txBody>
          <a:bodyPr wrap="square" rtlCol="0">
            <a:spAutoFit/>
          </a:bodyPr>
          <a:lstStyle/>
          <a:p>
            <a:pPr algn="ctr"/>
            <a:r>
              <a:rPr lang="en-US" sz="1600"/>
              <a:t>Changed  the UI Background</a:t>
            </a:r>
          </a:p>
        </p:txBody>
      </p:sp>
      <p:pic>
        <p:nvPicPr>
          <p:cNvPr id="5" name="Graphic 4" descr="Ui Ux with solid fill">
            <a:extLst>
              <a:ext uri="{FF2B5EF4-FFF2-40B4-BE49-F238E27FC236}">
                <a16:creationId xmlns:a16="http://schemas.microsoft.com/office/drawing/2014/main" id="{661F6FA9-5721-4F36-5F5C-76384813B8F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12082" y="2705017"/>
            <a:ext cx="867591" cy="867591"/>
          </a:xfrm>
          <a:prstGeom prst="rect">
            <a:avLst/>
          </a:prstGeom>
        </p:spPr>
      </p:pic>
      <p:sp>
        <p:nvSpPr>
          <p:cNvPr id="6" name="TextBox 5">
            <a:extLst>
              <a:ext uri="{FF2B5EF4-FFF2-40B4-BE49-F238E27FC236}">
                <a16:creationId xmlns:a16="http://schemas.microsoft.com/office/drawing/2014/main" id="{CE484188-010F-EDFB-291F-39A25D898E01}"/>
              </a:ext>
            </a:extLst>
          </p:cNvPr>
          <p:cNvSpPr txBox="1"/>
          <p:nvPr/>
        </p:nvSpPr>
        <p:spPr>
          <a:xfrm flipH="1">
            <a:off x="4177936" y="5699546"/>
            <a:ext cx="1852750" cy="584775"/>
          </a:xfrm>
          <a:prstGeom prst="rect">
            <a:avLst/>
          </a:prstGeom>
          <a:noFill/>
        </p:spPr>
        <p:txBody>
          <a:bodyPr wrap="square" rtlCol="0">
            <a:spAutoFit/>
          </a:bodyPr>
          <a:lstStyle/>
          <a:p>
            <a:pPr algn="ctr"/>
            <a:r>
              <a:rPr lang="en-US" sz="1600"/>
              <a:t>Added more recipes to the list</a:t>
            </a:r>
          </a:p>
        </p:txBody>
      </p:sp>
      <p:sp>
        <p:nvSpPr>
          <p:cNvPr id="7" name="TextBox 6">
            <a:extLst>
              <a:ext uri="{FF2B5EF4-FFF2-40B4-BE49-F238E27FC236}">
                <a16:creationId xmlns:a16="http://schemas.microsoft.com/office/drawing/2014/main" id="{90BC3CF7-3A09-922F-9880-40B241CDC12C}"/>
              </a:ext>
            </a:extLst>
          </p:cNvPr>
          <p:cNvSpPr txBox="1"/>
          <p:nvPr/>
        </p:nvSpPr>
        <p:spPr>
          <a:xfrm>
            <a:off x="6982368" y="5734379"/>
            <a:ext cx="1773828" cy="584775"/>
          </a:xfrm>
          <a:prstGeom prst="rect">
            <a:avLst/>
          </a:prstGeom>
          <a:noFill/>
        </p:spPr>
        <p:txBody>
          <a:bodyPr wrap="square" rtlCol="0">
            <a:spAutoFit/>
          </a:bodyPr>
          <a:lstStyle/>
          <a:p>
            <a:pPr algn="ctr"/>
            <a:r>
              <a:rPr lang="en-US" sz="1600"/>
              <a:t>Adding the coaches' details</a:t>
            </a:r>
          </a:p>
        </p:txBody>
      </p:sp>
      <p:pic>
        <p:nvPicPr>
          <p:cNvPr id="9" name="Graphic 8" descr="Covered plate with solid fill">
            <a:extLst>
              <a:ext uri="{FF2B5EF4-FFF2-40B4-BE49-F238E27FC236}">
                <a16:creationId xmlns:a16="http://schemas.microsoft.com/office/drawing/2014/main" id="{677D0230-E988-0D01-6007-B1F43CA6C11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61112" y="4696408"/>
            <a:ext cx="914400" cy="914400"/>
          </a:xfrm>
          <a:prstGeom prst="rect">
            <a:avLst/>
          </a:prstGeom>
        </p:spPr>
      </p:pic>
      <p:pic>
        <p:nvPicPr>
          <p:cNvPr id="11" name="Graphic 10" descr="Dumbbell with solid fill">
            <a:extLst>
              <a:ext uri="{FF2B5EF4-FFF2-40B4-BE49-F238E27FC236}">
                <a16:creationId xmlns:a16="http://schemas.microsoft.com/office/drawing/2014/main" id="{0711414B-5C42-19E0-76E7-BE981E404C2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412082" y="4696408"/>
            <a:ext cx="914400" cy="914400"/>
          </a:xfrm>
          <a:prstGeom prst="rect">
            <a:avLst/>
          </a:prstGeom>
        </p:spPr>
      </p:pic>
      <p:pic>
        <p:nvPicPr>
          <p:cNvPr id="13" name="Graphic 12" descr="Bookmark with solid fill">
            <a:extLst>
              <a:ext uri="{FF2B5EF4-FFF2-40B4-BE49-F238E27FC236}">
                <a16:creationId xmlns:a16="http://schemas.microsoft.com/office/drawing/2014/main" id="{90A1685B-1E33-879F-E671-CABA8F7E7F4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277046" y="4722689"/>
            <a:ext cx="914400" cy="914400"/>
          </a:xfrm>
          <a:prstGeom prst="rect">
            <a:avLst/>
          </a:prstGeom>
        </p:spPr>
      </p:pic>
      <p:sp>
        <p:nvSpPr>
          <p:cNvPr id="14" name="TextBox 13">
            <a:extLst>
              <a:ext uri="{FF2B5EF4-FFF2-40B4-BE49-F238E27FC236}">
                <a16:creationId xmlns:a16="http://schemas.microsoft.com/office/drawing/2014/main" id="{DD771465-297B-A112-58F2-7786C6530298}"/>
              </a:ext>
            </a:extLst>
          </p:cNvPr>
          <p:cNvSpPr txBox="1"/>
          <p:nvPr/>
        </p:nvSpPr>
        <p:spPr>
          <a:xfrm flipH="1">
            <a:off x="9860278" y="5734380"/>
            <a:ext cx="1800499" cy="584775"/>
          </a:xfrm>
          <a:prstGeom prst="rect">
            <a:avLst/>
          </a:prstGeom>
          <a:noFill/>
        </p:spPr>
        <p:txBody>
          <a:bodyPr wrap="square" rtlCol="0">
            <a:spAutoFit/>
          </a:bodyPr>
          <a:lstStyle/>
          <a:p>
            <a:pPr algn="ctr"/>
            <a:r>
              <a:rPr lang="en-US" sz="1600"/>
              <a:t>Save the recipes to your favorites</a:t>
            </a:r>
          </a:p>
        </p:txBody>
      </p:sp>
    </p:spTree>
    <p:extLst>
      <p:ext uri="{BB962C8B-B14F-4D97-AF65-F5344CB8AC3E}">
        <p14:creationId xmlns:p14="http://schemas.microsoft.com/office/powerpoint/2010/main" val="3550495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25" name="Picture 1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6" name="Rectangle 13">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7" name="Rectangle 15">
            <a:extLst>
              <a:ext uri="{FF2B5EF4-FFF2-40B4-BE49-F238E27FC236}">
                <a16:creationId xmlns:a16="http://schemas.microsoft.com/office/drawing/2014/main" id="{392BFCFE-FD78-4EDF-BEFE-CC444DC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28" name="Group 17">
            <a:extLst>
              <a:ext uri="{FF2B5EF4-FFF2-40B4-BE49-F238E27FC236}">
                <a16:creationId xmlns:a16="http://schemas.microsoft.com/office/drawing/2014/main" id="{D7102190-C0A1-4788-99F6-6A2F54444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19" name="Picture 18">
              <a:extLst>
                <a:ext uri="{FF2B5EF4-FFF2-40B4-BE49-F238E27FC236}">
                  <a16:creationId xmlns:a16="http://schemas.microsoft.com/office/drawing/2014/main" id="{2821F602-B65F-4D39-86B7-9ED5C173508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0" name="Picture 19">
              <a:extLst>
                <a:ext uri="{FF2B5EF4-FFF2-40B4-BE49-F238E27FC236}">
                  <a16:creationId xmlns:a16="http://schemas.microsoft.com/office/drawing/2014/main" id="{6A5465FF-E08C-4ECD-9AE2-1D48873ECC0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9" name="Rectangle 21">
            <a:extLst>
              <a:ext uri="{FF2B5EF4-FFF2-40B4-BE49-F238E27FC236}">
                <a16:creationId xmlns:a16="http://schemas.microsoft.com/office/drawing/2014/main" id="{8B5FAB37-BB0D-41A8-A5C8-65ADE0F008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B9575A-9D5E-BD78-FAF0-A67CD3787CD2}"/>
              </a:ext>
            </a:extLst>
          </p:cNvPr>
          <p:cNvSpPr>
            <a:spLocks noGrp="1"/>
          </p:cNvSpPr>
          <p:nvPr>
            <p:ph type="title"/>
          </p:nvPr>
        </p:nvSpPr>
        <p:spPr>
          <a:xfrm rot="10800000" flipV="1">
            <a:off x="1031476" y="962041"/>
            <a:ext cx="4894550" cy="603015"/>
          </a:xfrm>
        </p:spPr>
        <p:txBody>
          <a:bodyPr vert="horz" lIns="91440" tIns="45720" rIns="91440" bIns="45720" rtlCol="0" anchor="b">
            <a:normAutofit/>
          </a:bodyPr>
          <a:lstStyle/>
          <a:p>
            <a:r>
              <a:rPr lang="en-US" sz="3200"/>
              <a:t>Sprint 7 Vs Sprint 8</a:t>
            </a:r>
          </a:p>
        </p:txBody>
      </p:sp>
      <p:sp>
        <p:nvSpPr>
          <p:cNvPr id="3" name="Content Placeholder 2">
            <a:extLst>
              <a:ext uri="{FF2B5EF4-FFF2-40B4-BE49-F238E27FC236}">
                <a16:creationId xmlns:a16="http://schemas.microsoft.com/office/drawing/2014/main" id="{C17A077B-4846-FAED-F3EC-B8C33BABCED3}"/>
              </a:ext>
            </a:extLst>
          </p:cNvPr>
          <p:cNvSpPr>
            <a:spLocks noGrp="1"/>
          </p:cNvSpPr>
          <p:nvPr>
            <p:ph idx="1"/>
          </p:nvPr>
        </p:nvSpPr>
        <p:spPr>
          <a:xfrm>
            <a:off x="1031476" y="2565427"/>
            <a:ext cx="4881320" cy="2781014"/>
          </a:xfrm>
        </p:spPr>
        <p:txBody>
          <a:bodyPr vert="horz" lIns="91440" tIns="45720" rIns="91440" bIns="45720" rtlCol="0" anchor="t">
            <a:noAutofit/>
          </a:bodyPr>
          <a:lstStyle/>
          <a:p>
            <a:pPr>
              <a:lnSpc>
                <a:spcPct val="150000"/>
              </a:lnSpc>
              <a:buClr>
                <a:schemeClr val="accent6"/>
              </a:buClr>
            </a:pPr>
            <a:r>
              <a:rPr lang="en-US" sz="1400" b="1">
                <a:latin typeface="Avenir Next LT Pro Light" panose="020B0304020202020204" pitchFamily="34" charset="0"/>
              </a:rPr>
              <a:t>Worked on new features to the application.</a:t>
            </a:r>
          </a:p>
          <a:p>
            <a:pPr marL="285750" indent="-285750" algn="l">
              <a:lnSpc>
                <a:spcPct val="150000"/>
              </a:lnSpc>
              <a:buClr>
                <a:schemeClr val="accent5">
                  <a:lumMod val="75000"/>
                </a:schemeClr>
              </a:buClr>
              <a:buFont typeface="Arial" panose="020B0604020202020204" pitchFamily="34" charset="0"/>
              <a:buChar char="•"/>
            </a:pPr>
            <a:r>
              <a:rPr lang="en-US" sz="1400" b="1">
                <a:effectLst/>
                <a:latin typeface="Avenir Next LT Pro Light" panose="020B0304020202020204" pitchFamily="34" charset="0"/>
              </a:rPr>
              <a:t>Added new story points and specified issues and tasks.</a:t>
            </a:r>
          </a:p>
          <a:p>
            <a:pPr marL="285750" indent="-285750" algn="l">
              <a:lnSpc>
                <a:spcPct val="150000"/>
              </a:lnSpc>
              <a:buClr>
                <a:schemeClr val="accent5">
                  <a:lumMod val="75000"/>
                </a:schemeClr>
              </a:buClr>
              <a:buFont typeface="Arial" panose="020B0604020202020204" pitchFamily="34" charset="0"/>
              <a:buChar char="•"/>
            </a:pPr>
            <a:r>
              <a:rPr lang="en-US" sz="1400" b="1">
                <a:latin typeface="Avenir Next LT Pro Light" panose="020B0304020202020204" pitchFamily="34" charset="0"/>
              </a:rPr>
              <a:t>Recipes and recommendation are added according based on maintenance calories. </a:t>
            </a:r>
          </a:p>
          <a:p>
            <a:pPr marL="285750" indent="-285750" algn="l">
              <a:lnSpc>
                <a:spcPct val="150000"/>
              </a:lnSpc>
              <a:buClr>
                <a:schemeClr val="accent5">
                  <a:lumMod val="75000"/>
                </a:schemeClr>
              </a:buClr>
              <a:buFont typeface="Arial" panose="020B0604020202020204" pitchFamily="34" charset="0"/>
              <a:buChar char="•"/>
            </a:pPr>
            <a:r>
              <a:rPr lang="en-US" sz="1400" b="1">
                <a:latin typeface="Avenir Next LT Pro Light" panose="020B0304020202020204" pitchFamily="34" charset="0"/>
              </a:rPr>
              <a:t>Adding the coaches and doctors' lists.</a:t>
            </a:r>
          </a:p>
          <a:p>
            <a:pPr marL="285750" indent="-285750">
              <a:lnSpc>
                <a:spcPct val="150000"/>
              </a:lnSpc>
              <a:buClr>
                <a:schemeClr val="accent5">
                  <a:lumMod val="75000"/>
                </a:schemeClr>
              </a:buClr>
            </a:pPr>
            <a:r>
              <a:rPr lang="en-US" sz="1400" b="1">
                <a:latin typeface="Avenir Next LT Pro Light" panose="020B0304020202020204" pitchFamily="34" charset="0"/>
              </a:rPr>
              <a:t>Changed the background for user interface.</a:t>
            </a:r>
          </a:p>
        </p:txBody>
      </p:sp>
      <p:sp>
        <p:nvSpPr>
          <p:cNvPr id="4" name="Text Placeholder 61">
            <a:extLst>
              <a:ext uri="{FF2B5EF4-FFF2-40B4-BE49-F238E27FC236}">
                <a16:creationId xmlns:a16="http://schemas.microsoft.com/office/drawing/2014/main" id="{630684DC-A34F-F6C9-A07B-72A6145F3702}"/>
              </a:ext>
            </a:extLst>
          </p:cNvPr>
          <p:cNvSpPr txBox="1">
            <a:spLocks/>
          </p:cNvSpPr>
          <p:nvPr/>
        </p:nvSpPr>
        <p:spPr>
          <a:xfrm>
            <a:off x="962729" y="1972838"/>
            <a:ext cx="1136422" cy="364826"/>
          </a:xfrm>
          <a:prstGeom prst="rect">
            <a:avLst/>
          </a:prstGeom>
        </p:spPr>
        <p:txBody>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5">
                  <a:lumMod val="75000"/>
                </a:schemeClr>
              </a:buClr>
              <a:buFont typeface="Wingdings" panose="05000000000000000000" pitchFamily="2" charset="2"/>
              <a:buChar char="§"/>
            </a:pPr>
            <a:r>
              <a:rPr lang="en-US" sz="1800" b="1"/>
              <a:t>Sprint </a:t>
            </a:r>
          </a:p>
        </p:txBody>
      </p:sp>
      <p:sp>
        <p:nvSpPr>
          <p:cNvPr id="7" name="TextBox 6">
            <a:extLst>
              <a:ext uri="{FF2B5EF4-FFF2-40B4-BE49-F238E27FC236}">
                <a16:creationId xmlns:a16="http://schemas.microsoft.com/office/drawing/2014/main" id="{960F5034-B09C-7ED5-CF58-5FB83C0F905F}"/>
              </a:ext>
            </a:extLst>
          </p:cNvPr>
          <p:cNvSpPr txBox="1"/>
          <p:nvPr/>
        </p:nvSpPr>
        <p:spPr>
          <a:xfrm>
            <a:off x="6446475" y="1968332"/>
            <a:ext cx="1720212" cy="369332"/>
          </a:xfrm>
          <a:prstGeom prst="rect">
            <a:avLst/>
          </a:prstGeom>
          <a:noFill/>
        </p:spPr>
        <p:txBody>
          <a:bodyPr wrap="square">
            <a:spAutoFit/>
          </a:bodyPr>
          <a:lstStyle/>
          <a:p>
            <a:pPr marL="285750" indent="-285750">
              <a:buClr>
                <a:schemeClr val="accent5">
                  <a:lumMod val="75000"/>
                </a:schemeClr>
              </a:buClr>
              <a:buFont typeface="Wingdings" panose="05000000000000000000" pitchFamily="2" charset="2"/>
              <a:buChar char="§"/>
            </a:pPr>
            <a:r>
              <a:rPr lang="en-US" b="1">
                <a:effectLst/>
              </a:rPr>
              <a:t>Sprint </a:t>
            </a:r>
            <a:endParaRPr lang="en-US" b="1"/>
          </a:p>
        </p:txBody>
      </p:sp>
      <p:sp>
        <p:nvSpPr>
          <p:cNvPr id="9" name="TextBox 8">
            <a:extLst>
              <a:ext uri="{FF2B5EF4-FFF2-40B4-BE49-F238E27FC236}">
                <a16:creationId xmlns:a16="http://schemas.microsoft.com/office/drawing/2014/main" id="{FFA67E2F-7FCD-FC97-312B-B7828DEEB25F}"/>
              </a:ext>
            </a:extLst>
          </p:cNvPr>
          <p:cNvSpPr txBox="1"/>
          <p:nvPr/>
        </p:nvSpPr>
        <p:spPr>
          <a:xfrm>
            <a:off x="6263044" y="2565427"/>
            <a:ext cx="5115697" cy="2614370"/>
          </a:xfrm>
          <a:prstGeom prst="rect">
            <a:avLst/>
          </a:prstGeom>
          <a:noFill/>
        </p:spPr>
        <p:txBody>
          <a:bodyPr wrap="square">
            <a:spAutoFit/>
          </a:bodyPr>
          <a:lstStyle/>
          <a:p>
            <a:pPr marL="285750" indent="-285750" algn="l">
              <a:lnSpc>
                <a:spcPct val="200000"/>
              </a:lnSpc>
              <a:buClr>
                <a:schemeClr val="accent5">
                  <a:lumMod val="75000"/>
                </a:schemeClr>
              </a:buClr>
              <a:buFont typeface="Arial" panose="020B0604020202020204" pitchFamily="34" charset="0"/>
              <a:buChar char="•"/>
            </a:pPr>
            <a:r>
              <a:rPr lang="en-US" sz="1400" b="1">
                <a:effectLst/>
                <a:latin typeface="Avenir Next LT Pro Light" panose="020B0304020202020204" pitchFamily="34" charset="0"/>
              </a:rPr>
              <a:t>Added new story points and specified issues and tasks.</a:t>
            </a:r>
          </a:p>
          <a:p>
            <a:pPr marL="285750" indent="-285750" algn="l">
              <a:lnSpc>
                <a:spcPct val="200000"/>
              </a:lnSpc>
              <a:buClr>
                <a:schemeClr val="accent5">
                  <a:lumMod val="75000"/>
                </a:schemeClr>
              </a:buClr>
              <a:buFont typeface="Arial" panose="020B0604020202020204" pitchFamily="34" charset="0"/>
              <a:buChar char="•"/>
            </a:pPr>
            <a:r>
              <a:rPr lang="en-US" sz="1400" b="1">
                <a:effectLst/>
                <a:latin typeface="Avenir Next LT Pro Light" panose="020B0304020202020204" pitchFamily="34" charset="0"/>
              </a:rPr>
              <a:t>Worked on the Deployment Manual.</a:t>
            </a:r>
          </a:p>
          <a:p>
            <a:pPr marL="285750" indent="-285750">
              <a:lnSpc>
                <a:spcPct val="200000"/>
              </a:lnSpc>
              <a:buClr>
                <a:schemeClr val="accent5">
                  <a:lumMod val="75000"/>
                </a:schemeClr>
              </a:buClr>
              <a:buFont typeface="Arial" panose="020B0604020202020204" pitchFamily="34" charset="0"/>
              <a:buChar char="•"/>
            </a:pPr>
            <a:r>
              <a:rPr lang="en-US" sz="1400" b="1">
                <a:effectLst/>
                <a:latin typeface="Avenir Next LT Pro Light" panose="020B0304020202020204" pitchFamily="34" charset="0"/>
              </a:rPr>
              <a:t>Updated the tech paper.</a:t>
            </a:r>
          </a:p>
          <a:p>
            <a:pPr marL="285750" indent="-285750">
              <a:lnSpc>
                <a:spcPct val="200000"/>
              </a:lnSpc>
              <a:buClr>
                <a:schemeClr val="accent5">
                  <a:lumMod val="75000"/>
                </a:schemeClr>
              </a:buClr>
              <a:buFont typeface="Arial" panose="020B0604020202020204" pitchFamily="34" charset="0"/>
              <a:buChar char="•"/>
            </a:pPr>
            <a:r>
              <a:rPr lang="en-US" sz="1400" b="1">
                <a:latin typeface="Avenir Next LT Pro Light" panose="020B0304020202020204" pitchFamily="34" charset="0"/>
              </a:rPr>
              <a:t>Save the recipes to your favorites.</a:t>
            </a:r>
          </a:p>
          <a:p>
            <a:pPr marL="285750" indent="-285750">
              <a:lnSpc>
                <a:spcPct val="200000"/>
              </a:lnSpc>
              <a:buClr>
                <a:schemeClr val="accent5">
                  <a:lumMod val="75000"/>
                </a:schemeClr>
              </a:buClr>
              <a:buFont typeface="Arial" panose="020B0604020202020204" pitchFamily="34" charset="0"/>
              <a:buChar char="•"/>
            </a:pPr>
            <a:r>
              <a:rPr lang="en-US" sz="1400" b="1">
                <a:latin typeface="Avenir Next LT Pro Light" panose="020B0304020202020204" pitchFamily="34" charset="0"/>
              </a:rPr>
              <a:t>Added membership plan to the application.</a:t>
            </a:r>
          </a:p>
          <a:p>
            <a:pPr marL="285750" indent="-285750">
              <a:lnSpc>
                <a:spcPct val="200000"/>
              </a:lnSpc>
              <a:buClr>
                <a:schemeClr val="accent5">
                  <a:lumMod val="75000"/>
                </a:schemeClr>
              </a:buClr>
              <a:buFont typeface="Arial" panose="020B0604020202020204" pitchFamily="34" charset="0"/>
              <a:buChar char="•"/>
            </a:pPr>
            <a:r>
              <a:rPr lang="en-US" sz="1400" b="1">
                <a:latin typeface="Avenir Next LT Pro Light" panose="020B0304020202020204" pitchFamily="34" charset="0"/>
              </a:rPr>
              <a:t>Added all the files to the repository.</a:t>
            </a:r>
          </a:p>
        </p:txBody>
      </p:sp>
      <p:pic>
        <p:nvPicPr>
          <p:cNvPr id="6" name="Graphic 5" descr="Badge 7 with solid fill">
            <a:extLst>
              <a:ext uri="{FF2B5EF4-FFF2-40B4-BE49-F238E27FC236}">
                <a16:creationId xmlns:a16="http://schemas.microsoft.com/office/drawing/2014/main" id="{4DB41A83-2C90-7893-3CFE-43E6DBDF4D6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17570" y="1905918"/>
            <a:ext cx="431746" cy="431746"/>
          </a:xfrm>
          <a:prstGeom prst="rect">
            <a:avLst/>
          </a:prstGeom>
        </p:spPr>
      </p:pic>
      <p:pic>
        <p:nvPicPr>
          <p:cNvPr id="8" name="Graphic 7" descr="Badge 8 with solid fill">
            <a:extLst>
              <a:ext uri="{FF2B5EF4-FFF2-40B4-BE49-F238E27FC236}">
                <a16:creationId xmlns:a16="http://schemas.microsoft.com/office/drawing/2014/main" id="{E110E3F1-26A7-0A95-4928-C817B59149C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05358" y="1893191"/>
            <a:ext cx="457200" cy="457200"/>
          </a:xfrm>
          <a:prstGeom prst="rect">
            <a:avLst/>
          </a:prstGeom>
        </p:spPr>
      </p:pic>
    </p:spTree>
    <p:extLst>
      <p:ext uri="{BB962C8B-B14F-4D97-AF65-F5344CB8AC3E}">
        <p14:creationId xmlns:p14="http://schemas.microsoft.com/office/powerpoint/2010/main" val="3102096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4" name="Rectangle 13">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ED55BA0A-9F97-1316-3DB7-0C088F0C279B}"/>
              </a:ext>
            </a:extLst>
          </p:cNvPr>
          <p:cNvSpPr>
            <a:spLocks noGrp="1"/>
          </p:cNvSpPr>
          <p:nvPr>
            <p:ph type="title"/>
          </p:nvPr>
        </p:nvSpPr>
        <p:spPr>
          <a:xfrm>
            <a:off x="836676" y="751067"/>
            <a:ext cx="5994460" cy="892425"/>
          </a:xfrm>
        </p:spPr>
        <p:txBody>
          <a:bodyPr vert="horz" lIns="91440" tIns="45720" rIns="91440" bIns="45720" rtlCol="0" anchor="t">
            <a:normAutofit/>
          </a:bodyPr>
          <a:lstStyle/>
          <a:p>
            <a:r>
              <a:rPr lang="en-US" dirty="0"/>
              <a:t>Sprint 2 Backlog</a:t>
            </a:r>
          </a:p>
        </p:txBody>
      </p:sp>
      <p:grpSp>
        <p:nvGrpSpPr>
          <p:cNvPr id="18" name="Group 17">
            <a:extLst>
              <a:ext uri="{FF2B5EF4-FFF2-40B4-BE49-F238E27FC236}">
                <a16:creationId xmlns:a16="http://schemas.microsoft.com/office/drawing/2014/main" id="{6C5D976F-50BF-4FEC-B797-AACEB2C351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19" name="Picture 18">
              <a:extLst>
                <a:ext uri="{FF2B5EF4-FFF2-40B4-BE49-F238E27FC236}">
                  <a16:creationId xmlns:a16="http://schemas.microsoft.com/office/drawing/2014/main" id="{33C66400-9114-4E43-A4CC-E3DCF49D43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20" name="Picture 19">
              <a:extLst>
                <a:ext uri="{FF2B5EF4-FFF2-40B4-BE49-F238E27FC236}">
                  <a16:creationId xmlns:a16="http://schemas.microsoft.com/office/drawing/2014/main" id="{89B7520A-668D-4486-B70D-BCEA3D9611C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5" name="Picture 4" descr="A picture containing text&#10;&#10;Description automatically generated">
            <a:extLst>
              <a:ext uri="{FF2B5EF4-FFF2-40B4-BE49-F238E27FC236}">
                <a16:creationId xmlns:a16="http://schemas.microsoft.com/office/drawing/2014/main" id="{93A3AF14-66E3-62B6-B525-FD2EB3633D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676" y="2318358"/>
            <a:ext cx="10654262" cy="3089737"/>
          </a:xfrm>
          <a:prstGeom prst="rect">
            <a:avLst/>
          </a:prstGeom>
        </p:spPr>
      </p:pic>
    </p:spTree>
    <p:extLst>
      <p:ext uri="{BB962C8B-B14F-4D97-AF65-F5344CB8AC3E}">
        <p14:creationId xmlns:p14="http://schemas.microsoft.com/office/powerpoint/2010/main" val="5201837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4" name="Rectangle 13">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ED55BA0A-9F97-1316-3DB7-0C088F0C279B}"/>
              </a:ext>
            </a:extLst>
          </p:cNvPr>
          <p:cNvSpPr>
            <a:spLocks noGrp="1"/>
          </p:cNvSpPr>
          <p:nvPr>
            <p:ph type="title"/>
          </p:nvPr>
        </p:nvSpPr>
        <p:spPr>
          <a:xfrm>
            <a:off x="838200" y="975704"/>
            <a:ext cx="5999836" cy="862928"/>
          </a:xfrm>
        </p:spPr>
        <p:txBody>
          <a:bodyPr vert="horz" lIns="91440" tIns="45720" rIns="91440" bIns="45720" rtlCol="0" anchor="t">
            <a:normAutofit/>
          </a:bodyPr>
          <a:lstStyle/>
          <a:p>
            <a:r>
              <a:rPr lang="en-US" dirty="0"/>
              <a:t>Sprint 3 Backlog</a:t>
            </a:r>
          </a:p>
        </p:txBody>
      </p:sp>
      <p:grpSp>
        <p:nvGrpSpPr>
          <p:cNvPr id="18" name="Group 17">
            <a:extLst>
              <a:ext uri="{FF2B5EF4-FFF2-40B4-BE49-F238E27FC236}">
                <a16:creationId xmlns:a16="http://schemas.microsoft.com/office/drawing/2014/main" id="{6C5D976F-50BF-4FEC-B797-AACEB2C351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19" name="Picture 18">
              <a:extLst>
                <a:ext uri="{FF2B5EF4-FFF2-40B4-BE49-F238E27FC236}">
                  <a16:creationId xmlns:a16="http://schemas.microsoft.com/office/drawing/2014/main" id="{33C66400-9114-4E43-A4CC-E3DCF49D43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20" name="Picture 19">
              <a:extLst>
                <a:ext uri="{FF2B5EF4-FFF2-40B4-BE49-F238E27FC236}">
                  <a16:creationId xmlns:a16="http://schemas.microsoft.com/office/drawing/2014/main" id="{89B7520A-668D-4486-B70D-BCEA3D9611C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5" name="Picture 4" descr="A picture containing timeline&#10;&#10;Description automatically generated">
            <a:extLst>
              <a:ext uri="{FF2B5EF4-FFF2-40B4-BE49-F238E27FC236}">
                <a16:creationId xmlns:a16="http://schemas.microsoft.com/office/drawing/2014/main" id="{78E66707-ABF3-00AE-258B-AD705D871A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676" y="2601735"/>
            <a:ext cx="10515600" cy="3280561"/>
          </a:xfrm>
          <a:prstGeom prst="rect">
            <a:avLst/>
          </a:prstGeom>
        </p:spPr>
      </p:pic>
    </p:spTree>
    <p:extLst>
      <p:ext uri="{BB962C8B-B14F-4D97-AF65-F5344CB8AC3E}">
        <p14:creationId xmlns:p14="http://schemas.microsoft.com/office/powerpoint/2010/main" val="22226120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4" name="Rectangle 13">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ED55BA0A-9F97-1316-3DB7-0C088F0C279B}"/>
              </a:ext>
            </a:extLst>
          </p:cNvPr>
          <p:cNvSpPr>
            <a:spLocks noGrp="1"/>
          </p:cNvSpPr>
          <p:nvPr>
            <p:ph type="title"/>
          </p:nvPr>
        </p:nvSpPr>
        <p:spPr>
          <a:xfrm>
            <a:off x="953729" y="1061883"/>
            <a:ext cx="6039165" cy="1387873"/>
          </a:xfrm>
        </p:spPr>
        <p:txBody>
          <a:bodyPr vert="horz" lIns="91440" tIns="45720" rIns="91440" bIns="45720" rtlCol="0" anchor="t">
            <a:normAutofit/>
          </a:bodyPr>
          <a:lstStyle/>
          <a:p>
            <a:r>
              <a:rPr lang="en-US" dirty="0"/>
              <a:t>Sprint 4 Backlog</a:t>
            </a:r>
          </a:p>
        </p:txBody>
      </p:sp>
      <p:grpSp>
        <p:nvGrpSpPr>
          <p:cNvPr id="18" name="Group 17">
            <a:extLst>
              <a:ext uri="{FF2B5EF4-FFF2-40B4-BE49-F238E27FC236}">
                <a16:creationId xmlns:a16="http://schemas.microsoft.com/office/drawing/2014/main" id="{6C5D976F-50BF-4FEC-B797-AACEB2C351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19" name="Picture 18">
              <a:extLst>
                <a:ext uri="{FF2B5EF4-FFF2-40B4-BE49-F238E27FC236}">
                  <a16:creationId xmlns:a16="http://schemas.microsoft.com/office/drawing/2014/main" id="{33C66400-9114-4E43-A4CC-E3DCF49D43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20" name="Picture 19">
              <a:extLst>
                <a:ext uri="{FF2B5EF4-FFF2-40B4-BE49-F238E27FC236}">
                  <a16:creationId xmlns:a16="http://schemas.microsoft.com/office/drawing/2014/main" id="{89B7520A-668D-4486-B70D-BCEA3D9611C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5" name="Picture 4" descr="Timeline&#10;&#10;Description automatically generated">
            <a:extLst>
              <a:ext uri="{FF2B5EF4-FFF2-40B4-BE49-F238E27FC236}">
                <a16:creationId xmlns:a16="http://schemas.microsoft.com/office/drawing/2014/main" id="{0E9E1429-1958-ABBF-ED5D-1CE5D817E6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714416"/>
            <a:ext cx="10515600" cy="3543578"/>
          </a:xfrm>
          <a:prstGeom prst="rect">
            <a:avLst/>
          </a:prstGeom>
        </p:spPr>
      </p:pic>
    </p:spTree>
    <p:extLst>
      <p:ext uri="{BB962C8B-B14F-4D97-AF65-F5344CB8AC3E}">
        <p14:creationId xmlns:p14="http://schemas.microsoft.com/office/powerpoint/2010/main" val="5048254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4" name="Rectangle 13">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ED55BA0A-9F97-1316-3DB7-0C088F0C279B}"/>
              </a:ext>
            </a:extLst>
          </p:cNvPr>
          <p:cNvSpPr>
            <a:spLocks noGrp="1"/>
          </p:cNvSpPr>
          <p:nvPr>
            <p:ph type="title"/>
          </p:nvPr>
        </p:nvSpPr>
        <p:spPr>
          <a:xfrm>
            <a:off x="917617" y="1042220"/>
            <a:ext cx="5945299" cy="1279718"/>
          </a:xfrm>
        </p:spPr>
        <p:txBody>
          <a:bodyPr vert="horz" lIns="91440" tIns="45720" rIns="91440" bIns="45720" rtlCol="0" anchor="t">
            <a:normAutofit/>
          </a:bodyPr>
          <a:lstStyle/>
          <a:p>
            <a:r>
              <a:rPr lang="en-US" dirty="0"/>
              <a:t>Sprint 5 Backlog</a:t>
            </a:r>
          </a:p>
        </p:txBody>
      </p:sp>
      <p:grpSp>
        <p:nvGrpSpPr>
          <p:cNvPr id="18" name="Group 17">
            <a:extLst>
              <a:ext uri="{FF2B5EF4-FFF2-40B4-BE49-F238E27FC236}">
                <a16:creationId xmlns:a16="http://schemas.microsoft.com/office/drawing/2014/main" id="{6C5D976F-50BF-4FEC-B797-AACEB2C351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19" name="Picture 18">
              <a:extLst>
                <a:ext uri="{FF2B5EF4-FFF2-40B4-BE49-F238E27FC236}">
                  <a16:creationId xmlns:a16="http://schemas.microsoft.com/office/drawing/2014/main" id="{33C66400-9114-4E43-A4CC-E3DCF49D43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20" name="Picture 19">
              <a:extLst>
                <a:ext uri="{FF2B5EF4-FFF2-40B4-BE49-F238E27FC236}">
                  <a16:creationId xmlns:a16="http://schemas.microsoft.com/office/drawing/2014/main" id="{89B7520A-668D-4486-B70D-BCEA3D9611C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5" name="Picture 4" descr="Timeline&#10;&#10;Description automatically generated">
            <a:extLst>
              <a:ext uri="{FF2B5EF4-FFF2-40B4-BE49-F238E27FC236}">
                <a16:creationId xmlns:a16="http://schemas.microsoft.com/office/drawing/2014/main" id="{77D13693-2F5F-4B61-ED23-4CA84B78B6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874143"/>
            <a:ext cx="10515600" cy="3224123"/>
          </a:xfrm>
          <a:prstGeom prst="rect">
            <a:avLst/>
          </a:prstGeom>
        </p:spPr>
      </p:pic>
    </p:spTree>
    <p:extLst>
      <p:ext uri="{BB962C8B-B14F-4D97-AF65-F5344CB8AC3E}">
        <p14:creationId xmlns:p14="http://schemas.microsoft.com/office/powerpoint/2010/main" val="15904048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4" name="Rectangle 13">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ED55BA0A-9F97-1316-3DB7-0C088F0C279B}"/>
              </a:ext>
            </a:extLst>
          </p:cNvPr>
          <p:cNvSpPr>
            <a:spLocks noGrp="1"/>
          </p:cNvSpPr>
          <p:nvPr>
            <p:ph type="title"/>
          </p:nvPr>
        </p:nvSpPr>
        <p:spPr>
          <a:xfrm>
            <a:off x="1074933" y="897046"/>
            <a:ext cx="4804757" cy="951419"/>
          </a:xfrm>
        </p:spPr>
        <p:txBody>
          <a:bodyPr vert="horz" lIns="91440" tIns="45720" rIns="91440" bIns="45720" rtlCol="0" anchor="t">
            <a:normAutofit/>
          </a:bodyPr>
          <a:lstStyle/>
          <a:p>
            <a:r>
              <a:rPr lang="en-US" dirty="0"/>
              <a:t>Sprint 6 Backlog</a:t>
            </a:r>
          </a:p>
        </p:txBody>
      </p:sp>
      <p:grpSp>
        <p:nvGrpSpPr>
          <p:cNvPr id="18" name="Group 17">
            <a:extLst>
              <a:ext uri="{FF2B5EF4-FFF2-40B4-BE49-F238E27FC236}">
                <a16:creationId xmlns:a16="http://schemas.microsoft.com/office/drawing/2014/main" id="{6C5D976F-50BF-4FEC-B797-AACEB2C351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19" name="Picture 18">
              <a:extLst>
                <a:ext uri="{FF2B5EF4-FFF2-40B4-BE49-F238E27FC236}">
                  <a16:creationId xmlns:a16="http://schemas.microsoft.com/office/drawing/2014/main" id="{33C66400-9114-4E43-A4CC-E3DCF49D43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20" name="Picture 19">
              <a:extLst>
                <a:ext uri="{FF2B5EF4-FFF2-40B4-BE49-F238E27FC236}">
                  <a16:creationId xmlns:a16="http://schemas.microsoft.com/office/drawing/2014/main" id="{89B7520A-668D-4486-B70D-BCEA3D9611C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5" name="Picture 4" descr="A picture containing timeline&#10;&#10;Description automatically generated">
            <a:extLst>
              <a:ext uri="{FF2B5EF4-FFF2-40B4-BE49-F238E27FC236}">
                <a16:creationId xmlns:a16="http://schemas.microsoft.com/office/drawing/2014/main" id="{FBC01BE9-E03A-BDFB-9E9E-03542B47E6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5296" y="2667000"/>
            <a:ext cx="9261407" cy="3638410"/>
          </a:xfrm>
          <a:prstGeom prst="rect">
            <a:avLst/>
          </a:prstGeom>
        </p:spPr>
      </p:pic>
    </p:spTree>
    <p:extLst>
      <p:ext uri="{BB962C8B-B14F-4D97-AF65-F5344CB8AC3E}">
        <p14:creationId xmlns:p14="http://schemas.microsoft.com/office/powerpoint/2010/main" val="25354229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4" name="Rectangle 13">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ED55BA0A-9F97-1316-3DB7-0C088F0C279B}"/>
              </a:ext>
            </a:extLst>
          </p:cNvPr>
          <p:cNvSpPr>
            <a:spLocks noGrp="1"/>
          </p:cNvSpPr>
          <p:nvPr>
            <p:ph type="title"/>
          </p:nvPr>
        </p:nvSpPr>
        <p:spPr>
          <a:xfrm>
            <a:off x="1084765" y="1034697"/>
            <a:ext cx="4785093" cy="941587"/>
          </a:xfrm>
        </p:spPr>
        <p:txBody>
          <a:bodyPr vert="horz" lIns="91440" tIns="45720" rIns="91440" bIns="45720" rtlCol="0" anchor="t">
            <a:normAutofit/>
          </a:bodyPr>
          <a:lstStyle/>
          <a:p>
            <a:r>
              <a:rPr lang="en-US" dirty="0"/>
              <a:t>Sprint 7 Backlog</a:t>
            </a:r>
          </a:p>
        </p:txBody>
      </p:sp>
      <p:grpSp>
        <p:nvGrpSpPr>
          <p:cNvPr id="18" name="Group 17">
            <a:extLst>
              <a:ext uri="{FF2B5EF4-FFF2-40B4-BE49-F238E27FC236}">
                <a16:creationId xmlns:a16="http://schemas.microsoft.com/office/drawing/2014/main" id="{6C5D976F-50BF-4FEC-B797-AACEB2C351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19" name="Picture 18">
              <a:extLst>
                <a:ext uri="{FF2B5EF4-FFF2-40B4-BE49-F238E27FC236}">
                  <a16:creationId xmlns:a16="http://schemas.microsoft.com/office/drawing/2014/main" id="{33C66400-9114-4E43-A4CC-E3DCF49D43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20" name="Picture 19">
              <a:extLst>
                <a:ext uri="{FF2B5EF4-FFF2-40B4-BE49-F238E27FC236}">
                  <a16:creationId xmlns:a16="http://schemas.microsoft.com/office/drawing/2014/main" id="{89B7520A-668D-4486-B70D-BCEA3D9611C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5" name="Picture 4" descr="Table&#10;&#10;Description automatically generated with medium confidence">
            <a:extLst>
              <a:ext uri="{FF2B5EF4-FFF2-40B4-BE49-F238E27FC236}">
                <a16:creationId xmlns:a16="http://schemas.microsoft.com/office/drawing/2014/main" id="{5E695117-7B9D-9C47-712D-251384C3ED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0191" y="2667000"/>
            <a:ext cx="8611618" cy="3638410"/>
          </a:xfrm>
          <a:prstGeom prst="rect">
            <a:avLst/>
          </a:prstGeom>
        </p:spPr>
      </p:pic>
    </p:spTree>
    <p:extLst>
      <p:ext uri="{BB962C8B-B14F-4D97-AF65-F5344CB8AC3E}">
        <p14:creationId xmlns:p14="http://schemas.microsoft.com/office/powerpoint/2010/main" val="2950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4" name="Rectangle 13">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ED55BA0A-9F97-1316-3DB7-0C088F0C279B}"/>
              </a:ext>
            </a:extLst>
          </p:cNvPr>
          <p:cNvSpPr>
            <a:spLocks noGrp="1"/>
          </p:cNvSpPr>
          <p:nvPr>
            <p:ph type="title"/>
          </p:nvPr>
        </p:nvSpPr>
        <p:spPr>
          <a:xfrm>
            <a:off x="943897" y="1307009"/>
            <a:ext cx="6048997" cy="1142748"/>
          </a:xfrm>
        </p:spPr>
        <p:txBody>
          <a:bodyPr vert="horz" lIns="91440" tIns="45720" rIns="91440" bIns="45720" rtlCol="0" anchor="t">
            <a:normAutofit/>
          </a:bodyPr>
          <a:lstStyle/>
          <a:p>
            <a:r>
              <a:rPr lang="en-US" dirty="0"/>
              <a:t>Sprint 8 Backlog</a:t>
            </a:r>
          </a:p>
        </p:txBody>
      </p:sp>
      <p:grpSp>
        <p:nvGrpSpPr>
          <p:cNvPr id="18" name="Group 17">
            <a:extLst>
              <a:ext uri="{FF2B5EF4-FFF2-40B4-BE49-F238E27FC236}">
                <a16:creationId xmlns:a16="http://schemas.microsoft.com/office/drawing/2014/main" id="{6C5D976F-50BF-4FEC-B797-AACEB2C351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19" name="Picture 18">
              <a:extLst>
                <a:ext uri="{FF2B5EF4-FFF2-40B4-BE49-F238E27FC236}">
                  <a16:creationId xmlns:a16="http://schemas.microsoft.com/office/drawing/2014/main" id="{33C66400-9114-4E43-A4CC-E3DCF49D43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20" name="Picture 19">
              <a:extLst>
                <a:ext uri="{FF2B5EF4-FFF2-40B4-BE49-F238E27FC236}">
                  <a16:creationId xmlns:a16="http://schemas.microsoft.com/office/drawing/2014/main" id="{89B7520A-668D-4486-B70D-BCEA3D9611C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5" name="Picture 4" descr="Graphical user interface, text, application&#10;&#10;Description automatically generated">
            <a:extLst>
              <a:ext uri="{FF2B5EF4-FFF2-40B4-BE49-F238E27FC236}">
                <a16:creationId xmlns:a16="http://schemas.microsoft.com/office/drawing/2014/main" id="{F9B98CF6-85B4-1B16-5176-7D0BBF570C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421418"/>
            <a:ext cx="10515600" cy="2129573"/>
          </a:xfrm>
          <a:prstGeom prst="rect">
            <a:avLst/>
          </a:prstGeom>
        </p:spPr>
      </p:pic>
    </p:spTree>
    <p:extLst>
      <p:ext uri="{BB962C8B-B14F-4D97-AF65-F5344CB8AC3E}">
        <p14:creationId xmlns:p14="http://schemas.microsoft.com/office/powerpoint/2010/main" val="1757491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2">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28" name="Picture 14">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16">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0" name="Rectangle 18">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31" name="Group 20">
            <a:extLst>
              <a:ext uri="{FF2B5EF4-FFF2-40B4-BE49-F238E27FC236}">
                <a16:creationId xmlns:a16="http://schemas.microsoft.com/office/drawing/2014/main" id="{F54E156B-C3CF-4290-AAE3-FA3BD6BE84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22" name="Picture 21">
              <a:extLst>
                <a:ext uri="{FF2B5EF4-FFF2-40B4-BE49-F238E27FC236}">
                  <a16:creationId xmlns:a16="http://schemas.microsoft.com/office/drawing/2014/main" id="{886638AD-AE91-49BD-AE6F-DA6DD5FCBA8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3" name="Picture 22">
              <a:extLst>
                <a:ext uri="{FF2B5EF4-FFF2-40B4-BE49-F238E27FC236}">
                  <a16:creationId xmlns:a16="http://schemas.microsoft.com/office/drawing/2014/main" id="{367238FA-4030-4D69-9A1A-42918D7BB8D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6" name="Title 1">
            <a:extLst>
              <a:ext uri="{FF2B5EF4-FFF2-40B4-BE49-F238E27FC236}">
                <a16:creationId xmlns:a16="http://schemas.microsoft.com/office/drawing/2014/main" id="{F270A1FA-20F1-005F-AADF-FE5A72E4693A}"/>
              </a:ext>
            </a:extLst>
          </p:cNvPr>
          <p:cNvSpPr txBox="1">
            <a:spLocks/>
          </p:cNvSpPr>
          <p:nvPr/>
        </p:nvSpPr>
        <p:spPr>
          <a:xfrm>
            <a:off x="2814638" y="306291"/>
            <a:ext cx="5787663" cy="981969"/>
          </a:xfrm>
          <a:prstGeom prst="rect">
            <a:avLst/>
          </a:prstGeom>
          <a:ln w="28575">
            <a:solidFill>
              <a:schemeClr val="tx1"/>
            </a:solidFill>
          </a:ln>
        </p:spPr>
        <p:txBody>
          <a:bodyPr vert="horz" lIns="91440" tIns="45720" rIns="91440" bIns="45720" rtlCol="0" anchor="ctr">
            <a:noAutofit/>
          </a:bodyPr>
          <a:lstStyle>
            <a:lvl1pPr algn="ctr" defTabSz="914400" rtl="0" eaLnBrk="1" latinLnBrk="0" hangingPunct="1">
              <a:lnSpc>
                <a:spcPct val="100000"/>
              </a:lnSpc>
              <a:spcBef>
                <a:spcPct val="0"/>
              </a:spcBef>
              <a:buNone/>
              <a:defRPr sz="4400" b="0" kern="1200">
                <a:solidFill>
                  <a:schemeClr val="tx1"/>
                </a:solidFill>
                <a:latin typeface="+mj-lt"/>
                <a:ea typeface="+mj-ea"/>
                <a:cs typeface="+mj-cs"/>
              </a:defRPr>
            </a:lvl1pPr>
          </a:lstStyle>
          <a:p>
            <a:r>
              <a:rPr lang="en-US" sz="4000"/>
              <a:t>Team Member Roles</a:t>
            </a:r>
          </a:p>
        </p:txBody>
      </p:sp>
      <p:sp>
        <p:nvSpPr>
          <p:cNvPr id="7" name="Rectangle 6" descr="A person wearing a black shirt&#10;&#10;Description automatically generated with medium confidence">
            <a:extLst>
              <a:ext uri="{FF2B5EF4-FFF2-40B4-BE49-F238E27FC236}">
                <a16:creationId xmlns:a16="http://schemas.microsoft.com/office/drawing/2014/main" id="{577220FD-9AE9-0ED0-DE81-53D1FECDE4FF}"/>
              </a:ext>
            </a:extLst>
          </p:cNvPr>
          <p:cNvSpPr/>
          <p:nvPr/>
        </p:nvSpPr>
        <p:spPr>
          <a:xfrm>
            <a:off x="2502057" y="2136025"/>
            <a:ext cx="2257024" cy="2252460"/>
          </a:xfrm>
          <a:prstGeom prst="rect">
            <a:avLst/>
          </a:prstGeom>
          <a:blipFill>
            <a:blip r:embed="rId6"/>
            <a:srcRect/>
            <a:stretch>
              <a:fillRect t="-10000" b="-10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 name="Rectangle 8">
            <a:extLst>
              <a:ext uri="{FF2B5EF4-FFF2-40B4-BE49-F238E27FC236}">
                <a16:creationId xmlns:a16="http://schemas.microsoft.com/office/drawing/2014/main" id="{F3CCD8A2-2105-6ECD-BFBD-0CB425FF3E17}"/>
              </a:ext>
            </a:extLst>
          </p:cNvPr>
          <p:cNvSpPr/>
          <p:nvPr/>
        </p:nvSpPr>
        <p:spPr>
          <a:xfrm>
            <a:off x="4867168" y="2106964"/>
            <a:ext cx="2345376" cy="2282805"/>
          </a:xfrm>
          <a:prstGeom prst="rect">
            <a:avLst/>
          </a:prstGeom>
          <a:blipFill>
            <a:blip r:embed="rId7"/>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4" name="TextBox 13">
            <a:extLst>
              <a:ext uri="{FF2B5EF4-FFF2-40B4-BE49-F238E27FC236}">
                <a16:creationId xmlns:a16="http://schemas.microsoft.com/office/drawing/2014/main" id="{2808BB6A-1CBB-D552-675E-D7D4BF53F57F}"/>
              </a:ext>
            </a:extLst>
          </p:cNvPr>
          <p:cNvSpPr txBox="1"/>
          <p:nvPr/>
        </p:nvSpPr>
        <p:spPr>
          <a:xfrm>
            <a:off x="5010189" y="4613505"/>
            <a:ext cx="2218363" cy="584775"/>
          </a:xfrm>
          <a:prstGeom prst="rect">
            <a:avLst/>
          </a:prstGeom>
          <a:noFill/>
        </p:spPr>
        <p:txBody>
          <a:bodyPr wrap="square">
            <a:spAutoFit/>
          </a:bodyPr>
          <a:lstStyle/>
          <a:p>
            <a:pPr algn="ctr"/>
            <a:r>
              <a:rPr lang="en-US" sz="1600"/>
              <a:t>VARUN REDDY</a:t>
            </a:r>
          </a:p>
          <a:p>
            <a:pPr algn="ctr"/>
            <a:r>
              <a:rPr lang="en-US" sz="1600"/>
              <a:t>DEVELOPER 3</a:t>
            </a:r>
          </a:p>
        </p:txBody>
      </p:sp>
      <p:sp>
        <p:nvSpPr>
          <p:cNvPr id="16" name="TextBox 15">
            <a:extLst>
              <a:ext uri="{FF2B5EF4-FFF2-40B4-BE49-F238E27FC236}">
                <a16:creationId xmlns:a16="http://schemas.microsoft.com/office/drawing/2014/main" id="{A065F879-4D05-8D79-17FB-686C5DF6E209}"/>
              </a:ext>
            </a:extLst>
          </p:cNvPr>
          <p:cNvSpPr txBox="1"/>
          <p:nvPr/>
        </p:nvSpPr>
        <p:spPr>
          <a:xfrm>
            <a:off x="238347" y="4610586"/>
            <a:ext cx="2109054" cy="584775"/>
          </a:xfrm>
          <a:prstGeom prst="rect">
            <a:avLst/>
          </a:prstGeom>
          <a:noFill/>
        </p:spPr>
        <p:txBody>
          <a:bodyPr wrap="square" rtlCol="0">
            <a:spAutoFit/>
          </a:bodyPr>
          <a:lstStyle/>
          <a:p>
            <a:pPr algn="ctr"/>
            <a:r>
              <a:rPr lang="en-US" sz="1600"/>
              <a:t>MAANASA DHARINI</a:t>
            </a:r>
          </a:p>
          <a:p>
            <a:pPr algn="ctr"/>
            <a:r>
              <a:rPr lang="en-US" sz="1600"/>
              <a:t>DEVELOPER 1</a:t>
            </a:r>
          </a:p>
        </p:txBody>
      </p:sp>
      <p:sp>
        <p:nvSpPr>
          <p:cNvPr id="18" name="TextBox 17">
            <a:extLst>
              <a:ext uri="{FF2B5EF4-FFF2-40B4-BE49-F238E27FC236}">
                <a16:creationId xmlns:a16="http://schemas.microsoft.com/office/drawing/2014/main" id="{405480F0-44C2-D277-3558-84085EB4DC49}"/>
              </a:ext>
            </a:extLst>
          </p:cNvPr>
          <p:cNvSpPr txBox="1"/>
          <p:nvPr/>
        </p:nvSpPr>
        <p:spPr>
          <a:xfrm>
            <a:off x="2582699" y="4616296"/>
            <a:ext cx="2347377" cy="584775"/>
          </a:xfrm>
          <a:prstGeom prst="rect">
            <a:avLst/>
          </a:prstGeom>
          <a:noFill/>
        </p:spPr>
        <p:txBody>
          <a:bodyPr wrap="square">
            <a:spAutoFit/>
          </a:bodyPr>
          <a:lstStyle/>
          <a:p>
            <a:pPr algn="ctr"/>
            <a:r>
              <a:rPr lang="en-US" sz="1600"/>
              <a:t>SATHWIK MUDENTI</a:t>
            </a:r>
          </a:p>
          <a:p>
            <a:pPr algn="ctr"/>
            <a:r>
              <a:rPr lang="en-US" sz="1600"/>
              <a:t>DEVELOPER 2 </a:t>
            </a:r>
          </a:p>
        </p:txBody>
      </p:sp>
      <p:pic>
        <p:nvPicPr>
          <p:cNvPr id="20" name="Picture 19" descr="A person standing on a bridge over water with a city in the background&#10;&#10;Description automatically generated with medium confidence">
            <a:extLst>
              <a:ext uri="{FF2B5EF4-FFF2-40B4-BE49-F238E27FC236}">
                <a16:creationId xmlns:a16="http://schemas.microsoft.com/office/drawing/2014/main" id="{7BAFDF52-7F62-83BC-24F4-C210D86635B1}"/>
              </a:ext>
            </a:extLst>
          </p:cNvPr>
          <p:cNvPicPr>
            <a:picLocks noChangeAspect="1"/>
          </p:cNvPicPr>
          <p:nvPr/>
        </p:nvPicPr>
        <p:blipFill rotWithShape="1">
          <a:blip r:embed="rId8"/>
          <a:srcRect l="-925" t="10793" r="-1" b="15270"/>
          <a:stretch/>
        </p:blipFill>
        <p:spPr>
          <a:xfrm>
            <a:off x="7376261" y="2105680"/>
            <a:ext cx="2337040" cy="2282805"/>
          </a:xfrm>
          <a:prstGeom prst="rect">
            <a:avLst/>
          </a:prstGeom>
          <a:ln>
            <a:solidFill>
              <a:schemeClr val="bg1"/>
            </a:solidFill>
          </a:ln>
        </p:spPr>
      </p:pic>
      <p:sp>
        <p:nvSpPr>
          <p:cNvPr id="32" name="TextBox 31">
            <a:extLst>
              <a:ext uri="{FF2B5EF4-FFF2-40B4-BE49-F238E27FC236}">
                <a16:creationId xmlns:a16="http://schemas.microsoft.com/office/drawing/2014/main" id="{A288854E-8BF9-FE5C-EC38-EC08BC27959E}"/>
              </a:ext>
            </a:extLst>
          </p:cNvPr>
          <p:cNvSpPr txBox="1"/>
          <p:nvPr/>
        </p:nvSpPr>
        <p:spPr>
          <a:xfrm>
            <a:off x="7383849" y="4597144"/>
            <a:ext cx="2621681" cy="584775"/>
          </a:xfrm>
          <a:prstGeom prst="rect">
            <a:avLst/>
          </a:prstGeom>
          <a:noFill/>
        </p:spPr>
        <p:txBody>
          <a:bodyPr wrap="square">
            <a:spAutoFit/>
          </a:bodyPr>
          <a:lstStyle/>
          <a:p>
            <a:pPr algn="ctr"/>
            <a:r>
              <a:rPr lang="en-US" sz="1600"/>
              <a:t>NARESH BABU CHINTA </a:t>
            </a:r>
          </a:p>
          <a:p>
            <a:pPr algn="ctr"/>
            <a:r>
              <a:rPr lang="en-US" sz="1600"/>
              <a:t>QA/TESTER</a:t>
            </a:r>
          </a:p>
        </p:txBody>
      </p:sp>
      <p:sp>
        <p:nvSpPr>
          <p:cNvPr id="37" name="TextBox 36">
            <a:extLst>
              <a:ext uri="{FF2B5EF4-FFF2-40B4-BE49-F238E27FC236}">
                <a16:creationId xmlns:a16="http://schemas.microsoft.com/office/drawing/2014/main" id="{D606FBD1-0B4A-AECB-4478-FC0D7645FEF0}"/>
              </a:ext>
            </a:extLst>
          </p:cNvPr>
          <p:cNvSpPr txBox="1"/>
          <p:nvPr/>
        </p:nvSpPr>
        <p:spPr>
          <a:xfrm>
            <a:off x="10055907" y="4610586"/>
            <a:ext cx="1954492" cy="584775"/>
          </a:xfrm>
          <a:prstGeom prst="rect">
            <a:avLst/>
          </a:prstGeom>
          <a:noFill/>
        </p:spPr>
        <p:txBody>
          <a:bodyPr wrap="square">
            <a:spAutoFit/>
          </a:bodyPr>
          <a:lstStyle/>
          <a:p>
            <a:pPr lvl="0" algn="ctr"/>
            <a:r>
              <a:rPr lang="en-US" sz="1600"/>
              <a:t>BRUNDA REDDY</a:t>
            </a:r>
          </a:p>
          <a:p>
            <a:pPr algn="ctr"/>
            <a:r>
              <a:rPr lang="en-US" sz="1600"/>
              <a:t>DBA</a:t>
            </a:r>
          </a:p>
        </p:txBody>
      </p:sp>
      <p:pic>
        <p:nvPicPr>
          <p:cNvPr id="2" name="Picture 1" descr="A person taking a selfie&#10;&#10;Description automatically generated with medium confidence">
            <a:extLst>
              <a:ext uri="{FF2B5EF4-FFF2-40B4-BE49-F238E27FC236}">
                <a16:creationId xmlns:a16="http://schemas.microsoft.com/office/drawing/2014/main" id="{230FD6C1-99AA-8528-8F5B-E287E344C567}"/>
              </a:ext>
            </a:extLst>
          </p:cNvPr>
          <p:cNvPicPr>
            <a:picLocks noChangeAspect="1"/>
          </p:cNvPicPr>
          <p:nvPr/>
        </p:nvPicPr>
        <p:blipFill rotWithShape="1">
          <a:blip r:embed="rId9"/>
          <a:srcRect l="-1390" t="5420" r="858" b="39864"/>
          <a:stretch/>
        </p:blipFill>
        <p:spPr>
          <a:xfrm>
            <a:off x="151120" y="2140691"/>
            <a:ext cx="2218363" cy="2247794"/>
          </a:xfrm>
          <a:prstGeom prst="flowChartProcess">
            <a:avLst/>
          </a:prstGeom>
        </p:spPr>
      </p:pic>
      <p:pic>
        <p:nvPicPr>
          <p:cNvPr id="8" name="Picture 7" descr="A person standing by a pool&#10;&#10;Description automatically generated with medium confidence">
            <a:extLst>
              <a:ext uri="{FF2B5EF4-FFF2-40B4-BE49-F238E27FC236}">
                <a16:creationId xmlns:a16="http://schemas.microsoft.com/office/drawing/2014/main" id="{DEDDF82C-30FE-8DAA-A1FB-BD3C8C4ABF89}"/>
              </a:ext>
            </a:extLst>
          </p:cNvPr>
          <p:cNvPicPr>
            <a:picLocks noChangeAspect="1"/>
          </p:cNvPicPr>
          <p:nvPr/>
        </p:nvPicPr>
        <p:blipFill rotWithShape="1">
          <a:blip r:embed="rId10">
            <a:extLst>
              <a:ext uri="{28A0092B-C50C-407E-A947-70E740481C1C}">
                <a14:useLocalDpi xmlns:a14="http://schemas.microsoft.com/office/drawing/2010/main" val="0"/>
              </a:ext>
            </a:extLst>
          </a:blip>
          <a:srcRect l="15420" t="18650" r="13170"/>
          <a:stretch/>
        </p:blipFill>
        <p:spPr>
          <a:xfrm>
            <a:off x="9877018" y="2078163"/>
            <a:ext cx="2126827" cy="2337837"/>
          </a:xfrm>
          <a:prstGeom prst="rect">
            <a:avLst/>
          </a:prstGeom>
        </p:spPr>
      </p:pic>
    </p:spTree>
    <p:extLst>
      <p:ext uri="{BB962C8B-B14F-4D97-AF65-F5344CB8AC3E}">
        <p14:creationId xmlns:p14="http://schemas.microsoft.com/office/powerpoint/2010/main" val="18928541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3" name="Rectangle 12">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9FD42003-E456-3718-1023-315FDF33DB68}"/>
              </a:ext>
            </a:extLst>
          </p:cNvPr>
          <p:cNvSpPr>
            <a:spLocks noGrp="1"/>
          </p:cNvSpPr>
          <p:nvPr>
            <p:ph type="title"/>
          </p:nvPr>
        </p:nvSpPr>
        <p:spPr>
          <a:xfrm>
            <a:off x="929703" y="803170"/>
            <a:ext cx="7848899" cy="933126"/>
          </a:xfrm>
        </p:spPr>
        <p:txBody>
          <a:bodyPr vert="horz" lIns="91440" tIns="45720" rIns="91440" bIns="45720" rtlCol="0" anchor="t">
            <a:normAutofit/>
          </a:bodyPr>
          <a:lstStyle/>
          <a:p>
            <a:r>
              <a:rPr lang="en-US" sz="3600" dirty="0"/>
              <a:t>Product Backlog</a:t>
            </a:r>
          </a:p>
        </p:txBody>
      </p:sp>
      <p:grpSp>
        <p:nvGrpSpPr>
          <p:cNvPr id="17" name="Group 16">
            <a:extLst>
              <a:ext uri="{FF2B5EF4-FFF2-40B4-BE49-F238E27FC236}">
                <a16:creationId xmlns:a16="http://schemas.microsoft.com/office/drawing/2014/main" id="{6C5D976F-50BF-4FEC-B797-AACEB2C351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18" name="Picture 17">
              <a:extLst>
                <a:ext uri="{FF2B5EF4-FFF2-40B4-BE49-F238E27FC236}">
                  <a16:creationId xmlns:a16="http://schemas.microsoft.com/office/drawing/2014/main" id="{33C66400-9114-4E43-A4CC-E3DCF49D43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19" name="Picture 18">
              <a:extLst>
                <a:ext uri="{FF2B5EF4-FFF2-40B4-BE49-F238E27FC236}">
                  <a16:creationId xmlns:a16="http://schemas.microsoft.com/office/drawing/2014/main" id="{89B7520A-668D-4486-B70D-BCEA3D9611C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4" name="Picture 3" descr="Graphical user interface, text&#10;&#10;Description automatically generated">
            <a:extLst>
              <a:ext uri="{FF2B5EF4-FFF2-40B4-BE49-F238E27FC236}">
                <a16:creationId xmlns:a16="http://schemas.microsoft.com/office/drawing/2014/main" id="{09213F1E-4A46-2C80-3B97-33E5BB30CC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0026" y="1799829"/>
            <a:ext cx="7848899" cy="4591608"/>
          </a:xfrm>
          <a:prstGeom prst="rect">
            <a:avLst/>
          </a:prstGeom>
        </p:spPr>
      </p:pic>
    </p:spTree>
    <p:extLst>
      <p:ext uri="{BB962C8B-B14F-4D97-AF65-F5344CB8AC3E}">
        <p14:creationId xmlns:p14="http://schemas.microsoft.com/office/powerpoint/2010/main" val="38526238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3" name="Rectangle 12">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EF8E66F0-21EA-2EAC-3E74-25F56A08EA11}"/>
              </a:ext>
            </a:extLst>
          </p:cNvPr>
          <p:cNvSpPr>
            <a:spLocks noGrp="1"/>
          </p:cNvSpPr>
          <p:nvPr>
            <p:ph type="title"/>
          </p:nvPr>
        </p:nvSpPr>
        <p:spPr>
          <a:xfrm>
            <a:off x="1032996" y="667320"/>
            <a:ext cx="5996619" cy="2113150"/>
          </a:xfrm>
        </p:spPr>
        <p:txBody>
          <a:bodyPr vert="horz" lIns="91440" tIns="45720" rIns="91440" bIns="45720" rtlCol="0" anchor="t">
            <a:normAutofit/>
          </a:bodyPr>
          <a:lstStyle/>
          <a:p>
            <a:r>
              <a:rPr lang="en-US" dirty="0"/>
              <a:t>User Stories and Acceptance Criteria</a:t>
            </a:r>
          </a:p>
        </p:txBody>
      </p:sp>
      <p:grpSp>
        <p:nvGrpSpPr>
          <p:cNvPr id="17" name="Group 16">
            <a:extLst>
              <a:ext uri="{FF2B5EF4-FFF2-40B4-BE49-F238E27FC236}">
                <a16:creationId xmlns:a16="http://schemas.microsoft.com/office/drawing/2014/main" id="{6C5D976F-50BF-4FEC-B797-AACEB2C351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18" name="Picture 17">
              <a:extLst>
                <a:ext uri="{FF2B5EF4-FFF2-40B4-BE49-F238E27FC236}">
                  <a16:creationId xmlns:a16="http://schemas.microsoft.com/office/drawing/2014/main" id="{33C66400-9114-4E43-A4CC-E3DCF49D43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19" name="Picture 18">
              <a:extLst>
                <a:ext uri="{FF2B5EF4-FFF2-40B4-BE49-F238E27FC236}">
                  <a16:creationId xmlns:a16="http://schemas.microsoft.com/office/drawing/2014/main" id="{89B7520A-668D-4486-B70D-BCEA3D9611C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4" name="Picture 3" descr="A picture containing table&#10;&#10;Description automatically generated">
            <a:extLst>
              <a:ext uri="{FF2B5EF4-FFF2-40B4-BE49-F238E27FC236}">
                <a16:creationId xmlns:a16="http://schemas.microsoft.com/office/drawing/2014/main" id="{19DD5005-271E-440C-1A09-0B745BD9FC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475" y="3156478"/>
            <a:ext cx="11345049" cy="2240646"/>
          </a:xfrm>
          <a:prstGeom prst="rect">
            <a:avLst/>
          </a:prstGeom>
        </p:spPr>
      </p:pic>
    </p:spTree>
    <p:extLst>
      <p:ext uri="{BB962C8B-B14F-4D97-AF65-F5344CB8AC3E}">
        <p14:creationId xmlns:p14="http://schemas.microsoft.com/office/powerpoint/2010/main" val="32077872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5" name="Group 14">
            <a:extLst>
              <a:ext uri="{FF2B5EF4-FFF2-40B4-BE49-F238E27FC236}">
                <a16:creationId xmlns:a16="http://schemas.microsoft.com/office/drawing/2014/main" id="{BBDA1F5A-F3A8-40DA-ADE6-E0B4D99C85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95800" y="0"/>
            <a:ext cx="7693152" cy="6858000"/>
            <a:chOff x="4495800" y="0"/>
            <a:chExt cx="7693152" cy="6858000"/>
          </a:xfrm>
        </p:grpSpPr>
        <p:pic>
          <p:nvPicPr>
            <p:cNvPr id="16" name="Picture 15">
              <a:extLst>
                <a:ext uri="{FF2B5EF4-FFF2-40B4-BE49-F238E27FC236}">
                  <a16:creationId xmlns:a16="http://schemas.microsoft.com/office/drawing/2014/main" id="{9DDD0C04-CED1-41AA-B09D-56D69AC9624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7" name="Picture 16">
              <a:extLst>
                <a:ext uri="{FF2B5EF4-FFF2-40B4-BE49-F238E27FC236}">
                  <a16:creationId xmlns:a16="http://schemas.microsoft.com/office/drawing/2014/main" id="{7526FC46-8960-4F28-92D0-94C9F69A1B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43054"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96F79941-960A-A5D8-A10A-A98976F0B7E6}"/>
              </a:ext>
            </a:extLst>
          </p:cNvPr>
          <p:cNvSpPr>
            <a:spLocks noGrp="1"/>
          </p:cNvSpPr>
          <p:nvPr>
            <p:ph type="title"/>
          </p:nvPr>
        </p:nvSpPr>
        <p:spPr>
          <a:xfrm>
            <a:off x="3205145" y="352607"/>
            <a:ext cx="5372488" cy="689334"/>
          </a:xfrm>
        </p:spPr>
        <p:txBody>
          <a:bodyPr>
            <a:normAutofit/>
          </a:bodyPr>
          <a:lstStyle/>
          <a:p>
            <a:pPr algn="ctr"/>
            <a:r>
              <a:rPr lang="en-US" sz="3600"/>
              <a:t>Test Cases</a:t>
            </a:r>
          </a:p>
        </p:txBody>
      </p:sp>
      <p:pic>
        <p:nvPicPr>
          <p:cNvPr id="4" name="Picture 3" descr="Graphical user interface, text, email&#10;&#10;Description automatically generated">
            <a:extLst>
              <a:ext uri="{FF2B5EF4-FFF2-40B4-BE49-F238E27FC236}">
                <a16:creationId xmlns:a16="http://schemas.microsoft.com/office/drawing/2014/main" id="{C4D025D8-04AE-40B3-DD20-23CA38EB8E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534" y="1295402"/>
            <a:ext cx="10770474" cy="5309137"/>
          </a:xfrm>
          <a:prstGeom prst="rect">
            <a:avLst/>
          </a:prstGeom>
        </p:spPr>
      </p:pic>
    </p:spTree>
    <p:extLst>
      <p:ext uri="{BB962C8B-B14F-4D97-AF65-F5344CB8AC3E}">
        <p14:creationId xmlns:p14="http://schemas.microsoft.com/office/powerpoint/2010/main" val="30314943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79941-960A-A5D8-A10A-A98976F0B7E6}"/>
              </a:ext>
            </a:extLst>
          </p:cNvPr>
          <p:cNvSpPr>
            <a:spLocks noGrp="1"/>
          </p:cNvSpPr>
          <p:nvPr>
            <p:ph type="title"/>
          </p:nvPr>
        </p:nvSpPr>
        <p:spPr>
          <a:xfrm>
            <a:off x="4141206" y="780668"/>
            <a:ext cx="3249038" cy="799581"/>
          </a:xfrm>
        </p:spPr>
        <p:txBody>
          <a:bodyPr>
            <a:noAutofit/>
          </a:bodyPr>
          <a:lstStyle/>
          <a:p>
            <a:pPr algn="ctr"/>
            <a:r>
              <a:rPr lang="en-US" sz="3600"/>
              <a:t>Test Cases</a:t>
            </a:r>
          </a:p>
        </p:txBody>
      </p:sp>
      <p:pic>
        <p:nvPicPr>
          <p:cNvPr id="4" name="Picture 3" descr="Table&#10;&#10;Description automatically generated with medium confidence">
            <a:extLst>
              <a:ext uri="{FF2B5EF4-FFF2-40B4-BE49-F238E27FC236}">
                <a16:creationId xmlns:a16="http://schemas.microsoft.com/office/drawing/2014/main" id="{363B59F4-111B-F9A5-B117-81DF7A8F5C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085" y="2014976"/>
            <a:ext cx="11399124" cy="3462092"/>
          </a:xfrm>
          <a:prstGeom prst="rect">
            <a:avLst/>
          </a:prstGeom>
        </p:spPr>
      </p:pic>
    </p:spTree>
    <p:extLst>
      <p:ext uri="{BB962C8B-B14F-4D97-AF65-F5344CB8AC3E}">
        <p14:creationId xmlns:p14="http://schemas.microsoft.com/office/powerpoint/2010/main" val="42071502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9D2342-B8E1-27A8-3EF2-B832EA740A07}"/>
              </a:ext>
            </a:extLst>
          </p:cNvPr>
          <p:cNvSpPr txBox="1"/>
          <p:nvPr/>
        </p:nvSpPr>
        <p:spPr>
          <a:xfrm>
            <a:off x="1473838" y="1145980"/>
            <a:ext cx="7801947" cy="653275"/>
          </a:xfrm>
          <a:prstGeom prst="rect">
            <a:avLst/>
          </a:prstGeom>
        </p:spPr>
        <p:txBody>
          <a:bodyPr vert="horz" lIns="91440" tIns="45720" rIns="91440" bIns="45720" rtlCol="0" anchor="b">
            <a:normAutofit/>
          </a:bodyPr>
          <a:lstStyle/>
          <a:p>
            <a:pPr>
              <a:spcBef>
                <a:spcPct val="0"/>
              </a:spcBef>
              <a:spcAft>
                <a:spcPts val="600"/>
              </a:spcAft>
            </a:pPr>
            <a:r>
              <a:rPr lang="en-US" sz="3200">
                <a:latin typeface="+mj-lt"/>
              </a:rPr>
              <a:t>Stories completed for Sprint 8</a:t>
            </a:r>
            <a:endParaRPr lang="en-US" sz="3200">
              <a:latin typeface="+mj-lt"/>
              <a:ea typeface="+mj-ea"/>
              <a:cs typeface="+mj-cs"/>
            </a:endParaRPr>
          </a:p>
        </p:txBody>
      </p:sp>
      <p:pic>
        <p:nvPicPr>
          <p:cNvPr id="5" name="Picture 4" descr="Graphical user interface, text, application, email&#10;&#10;Description automatically generated">
            <a:extLst>
              <a:ext uri="{FF2B5EF4-FFF2-40B4-BE49-F238E27FC236}">
                <a16:creationId xmlns:a16="http://schemas.microsoft.com/office/drawing/2014/main" id="{C312FF03-CFFB-46D3-DA95-5145076714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7793" y="2680667"/>
            <a:ext cx="10302165" cy="2600459"/>
          </a:xfrm>
          <a:prstGeom prst="rect">
            <a:avLst/>
          </a:prstGeom>
        </p:spPr>
      </p:pic>
    </p:spTree>
    <p:extLst>
      <p:ext uri="{BB962C8B-B14F-4D97-AF65-F5344CB8AC3E}">
        <p14:creationId xmlns:p14="http://schemas.microsoft.com/office/powerpoint/2010/main" val="38427517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5" name="Rectangle 14">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6" name="Content Placeholder 5" descr="A group of people sitting around a table with papers and a computer&#10;&#10;Description automatically generated with medium confidence">
            <a:extLst>
              <a:ext uri="{FF2B5EF4-FFF2-40B4-BE49-F238E27FC236}">
                <a16:creationId xmlns:a16="http://schemas.microsoft.com/office/drawing/2014/main" id="{5FE3E012-41F7-E350-0BA1-8E2A4F82F6C6}"/>
              </a:ext>
            </a:extLst>
          </p:cNvPr>
          <p:cNvPicPr>
            <a:picLocks noGrp="1" noChangeAspect="1"/>
          </p:cNvPicPr>
          <p:nvPr>
            <p:ph idx="1"/>
          </p:nvPr>
        </p:nvPicPr>
        <p:blipFill rotWithShape="1">
          <a:blip r:embed="rId3">
            <a:alphaModFix amt="60000"/>
            <a:extLst>
              <a:ext uri="{837473B0-CC2E-450A-ABE3-18F120FF3D39}">
                <a1611:picAttrSrcUrl xmlns:a1611="http://schemas.microsoft.com/office/drawing/2016/11/main" r:id="rId4"/>
              </a:ext>
            </a:extLst>
          </a:blip>
          <a:srcRect t="677" r="-1" b="15048"/>
          <a:stretch/>
        </p:blipFill>
        <p:spPr>
          <a:xfrm>
            <a:off x="3048" y="10"/>
            <a:ext cx="12188952" cy="6856614"/>
          </a:xfrm>
          <a:prstGeom prst="rect">
            <a:avLst/>
          </a:prstGeom>
        </p:spPr>
      </p:pic>
      <p:grpSp>
        <p:nvGrpSpPr>
          <p:cNvPr id="19" name="Group 18">
            <a:extLst>
              <a:ext uri="{FF2B5EF4-FFF2-40B4-BE49-F238E27FC236}">
                <a16:creationId xmlns:a16="http://schemas.microsoft.com/office/drawing/2014/main" id="{B9632603-447F-4389-863D-9820DB9915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20" name="Picture 19">
              <a:extLst>
                <a:ext uri="{FF2B5EF4-FFF2-40B4-BE49-F238E27FC236}">
                  <a16:creationId xmlns:a16="http://schemas.microsoft.com/office/drawing/2014/main" id="{354F4BB5-9639-4525-A748-2B2D8FDB107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alphaModFix amt="20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21" name="Picture 20">
              <a:extLst>
                <a:ext uri="{FF2B5EF4-FFF2-40B4-BE49-F238E27FC236}">
                  <a16:creationId xmlns:a16="http://schemas.microsoft.com/office/drawing/2014/main" id="{4D9AF55E-83EF-4A42-A236-590299A7B9C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alphaModFix amt="5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7DC62D60-A2D6-7E6E-8C02-657880C6CF5E}"/>
              </a:ext>
            </a:extLst>
          </p:cNvPr>
          <p:cNvSpPr>
            <a:spLocks noGrp="1"/>
          </p:cNvSpPr>
          <p:nvPr>
            <p:ph type="title"/>
          </p:nvPr>
        </p:nvSpPr>
        <p:spPr>
          <a:xfrm>
            <a:off x="4768533" y="3276599"/>
            <a:ext cx="2654934" cy="820993"/>
          </a:xfrm>
          <a:noFill/>
          <a:ln w="28575">
            <a:solidFill>
              <a:srgbClr val="613F28"/>
            </a:solidFill>
          </a:ln>
          <a:effectLst/>
        </p:spPr>
        <p:txBody>
          <a:bodyPr vert="horz" lIns="91440" tIns="45720" rIns="91440" bIns="45720" rtlCol="0" anchor="b">
            <a:normAutofit fontScale="90000"/>
          </a:bodyPr>
          <a:lstStyle/>
          <a:p>
            <a:pPr algn="ctr"/>
            <a:r>
              <a:rPr lang="en-US" sz="5200">
                <a:solidFill>
                  <a:schemeClr val="bg1"/>
                </a:solidFill>
              </a:rPr>
              <a:t>Metrics</a:t>
            </a:r>
          </a:p>
        </p:txBody>
      </p:sp>
    </p:spTree>
    <p:extLst>
      <p:ext uri="{BB962C8B-B14F-4D97-AF65-F5344CB8AC3E}">
        <p14:creationId xmlns:p14="http://schemas.microsoft.com/office/powerpoint/2010/main" val="19354210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7" name="Picture 46">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49" name="Rectangle 4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51" name="Rectangle 50">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53" name="Group 52">
            <a:extLst>
              <a:ext uri="{FF2B5EF4-FFF2-40B4-BE49-F238E27FC236}">
                <a16:creationId xmlns:a16="http://schemas.microsoft.com/office/drawing/2014/main" id="{6C5D976F-50BF-4FEC-B797-AACEB2C351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54" name="Picture 53">
              <a:extLst>
                <a:ext uri="{FF2B5EF4-FFF2-40B4-BE49-F238E27FC236}">
                  <a16:creationId xmlns:a16="http://schemas.microsoft.com/office/drawing/2014/main" id="{33C66400-9114-4E43-A4CC-E3DCF49D43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55" name="Picture 54">
              <a:extLst>
                <a:ext uri="{FF2B5EF4-FFF2-40B4-BE49-F238E27FC236}">
                  <a16:creationId xmlns:a16="http://schemas.microsoft.com/office/drawing/2014/main" id="{89B7520A-668D-4486-B70D-BCEA3D9611C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5" name="Content Placeholder 4" descr="Chart, bar chart&#10;&#10;Description automatically generated">
            <a:extLst>
              <a:ext uri="{FF2B5EF4-FFF2-40B4-BE49-F238E27FC236}">
                <a16:creationId xmlns:a16="http://schemas.microsoft.com/office/drawing/2014/main" id="{89128D68-4BFC-D6CB-26CD-C15C48EC68FD}"/>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20959" y="284222"/>
            <a:ext cx="11150081" cy="6289556"/>
          </a:xfrm>
        </p:spPr>
      </p:pic>
    </p:spTree>
    <p:extLst>
      <p:ext uri="{BB962C8B-B14F-4D97-AF65-F5344CB8AC3E}">
        <p14:creationId xmlns:p14="http://schemas.microsoft.com/office/powerpoint/2010/main" val="2581988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5" name="Picture 14">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7" name="Rectangle 16">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21" name="Group 20">
            <a:extLst>
              <a:ext uri="{FF2B5EF4-FFF2-40B4-BE49-F238E27FC236}">
                <a16:creationId xmlns:a16="http://schemas.microsoft.com/office/drawing/2014/main" id="{6C5D976F-50BF-4FEC-B797-AACEB2C351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22" name="Picture 21">
              <a:extLst>
                <a:ext uri="{FF2B5EF4-FFF2-40B4-BE49-F238E27FC236}">
                  <a16:creationId xmlns:a16="http://schemas.microsoft.com/office/drawing/2014/main" id="{33C66400-9114-4E43-A4CC-E3DCF49D43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23" name="Picture 22">
              <a:extLst>
                <a:ext uri="{FF2B5EF4-FFF2-40B4-BE49-F238E27FC236}">
                  <a16:creationId xmlns:a16="http://schemas.microsoft.com/office/drawing/2014/main" id="{89B7520A-668D-4486-B70D-BCEA3D9611C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6" name="Content Placeholder 5" descr="Chart, bar chart&#10;&#10;Description automatically generated">
            <a:extLst>
              <a:ext uri="{FF2B5EF4-FFF2-40B4-BE49-F238E27FC236}">
                <a16:creationId xmlns:a16="http://schemas.microsoft.com/office/drawing/2014/main" id="{36B3B3CC-3358-3136-B50C-ADE69E9D82E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03391" y="839754"/>
            <a:ext cx="9356744" cy="5656245"/>
          </a:xfrm>
        </p:spPr>
      </p:pic>
    </p:spTree>
    <p:extLst>
      <p:ext uri="{BB962C8B-B14F-4D97-AF65-F5344CB8AC3E}">
        <p14:creationId xmlns:p14="http://schemas.microsoft.com/office/powerpoint/2010/main" val="21196059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7" name="Group 16">
            <a:extLst>
              <a:ext uri="{FF2B5EF4-FFF2-40B4-BE49-F238E27FC236}">
                <a16:creationId xmlns:a16="http://schemas.microsoft.com/office/drawing/2014/main" id="{14763DA8-CE3A-4B30-B2F5-0D128777F7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8" name="Picture 17">
              <a:extLst>
                <a:ext uri="{FF2B5EF4-FFF2-40B4-BE49-F238E27FC236}">
                  <a16:creationId xmlns:a16="http://schemas.microsoft.com/office/drawing/2014/main" id="{F6B75A5A-FDA7-4C8E-BD65-8506C42AA86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9" name="Picture 18">
              <a:extLst>
                <a:ext uri="{FF2B5EF4-FFF2-40B4-BE49-F238E27FC236}">
                  <a16:creationId xmlns:a16="http://schemas.microsoft.com/office/drawing/2014/main" id="{0E6AFCAB-12BF-4A0B-B089-A794259D2FC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pic>
        <p:nvPicPr>
          <p:cNvPr id="4" name="Picture 3" descr="Chart, line chart&#10;&#10;Description automatically generated">
            <a:extLst>
              <a:ext uri="{FF2B5EF4-FFF2-40B4-BE49-F238E27FC236}">
                <a16:creationId xmlns:a16="http://schemas.microsoft.com/office/drawing/2014/main" id="{CBDE91FD-FE8A-1AB7-B60F-1DF5C79598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5585" y="533720"/>
            <a:ext cx="10060830" cy="6017368"/>
          </a:xfrm>
          <a:prstGeom prst="rect">
            <a:avLst/>
          </a:prstGeom>
        </p:spPr>
      </p:pic>
    </p:spTree>
    <p:extLst>
      <p:ext uri="{BB962C8B-B14F-4D97-AF65-F5344CB8AC3E}">
        <p14:creationId xmlns:p14="http://schemas.microsoft.com/office/powerpoint/2010/main" val="35050209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5" name="Rectangle 14">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9" name="Group 18">
            <a:extLst>
              <a:ext uri="{FF2B5EF4-FFF2-40B4-BE49-F238E27FC236}">
                <a16:creationId xmlns:a16="http://schemas.microsoft.com/office/drawing/2014/main" id="{6C5D976F-50BF-4FEC-B797-AACEB2C351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20" name="Picture 19">
              <a:extLst>
                <a:ext uri="{FF2B5EF4-FFF2-40B4-BE49-F238E27FC236}">
                  <a16:creationId xmlns:a16="http://schemas.microsoft.com/office/drawing/2014/main" id="{33C66400-9114-4E43-A4CC-E3DCF49D43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21" name="Picture 20">
              <a:extLst>
                <a:ext uri="{FF2B5EF4-FFF2-40B4-BE49-F238E27FC236}">
                  <a16:creationId xmlns:a16="http://schemas.microsoft.com/office/drawing/2014/main" id="{89B7520A-668D-4486-B70D-BCEA3D9611C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6" name="Content Placeholder 5" descr="Chart, bar chart&#10;&#10;Description automatically generated">
            <a:extLst>
              <a:ext uri="{FF2B5EF4-FFF2-40B4-BE49-F238E27FC236}">
                <a16:creationId xmlns:a16="http://schemas.microsoft.com/office/drawing/2014/main" id="{D92B4E46-C17A-EC2D-B962-D7511E9DBDAC}"/>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026367" y="696321"/>
            <a:ext cx="9780164" cy="5726613"/>
          </a:xfrm>
        </p:spPr>
      </p:pic>
    </p:spTree>
    <p:extLst>
      <p:ext uri="{BB962C8B-B14F-4D97-AF65-F5344CB8AC3E}">
        <p14:creationId xmlns:p14="http://schemas.microsoft.com/office/powerpoint/2010/main" val="3609756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25" name="Picture 1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6" name="Rectangle 13">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7" name="Rectangle 15">
            <a:extLst>
              <a:ext uri="{FF2B5EF4-FFF2-40B4-BE49-F238E27FC236}">
                <a16:creationId xmlns:a16="http://schemas.microsoft.com/office/drawing/2014/main" id="{392BFCFE-FD78-4EDF-BEFE-CC444DC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28" name="Group 17">
            <a:extLst>
              <a:ext uri="{FF2B5EF4-FFF2-40B4-BE49-F238E27FC236}">
                <a16:creationId xmlns:a16="http://schemas.microsoft.com/office/drawing/2014/main" id="{D7102190-C0A1-4788-99F6-6A2F54444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19" name="Picture 18">
              <a:extLst>
                <a:ext uri="{FF2B5EF4-FFF2-40B4-BE49-F238E27FC236}">
                  <a16:creationId xmlns:a16="http://schemas.microsoft.com/office/drawing/2014/main" id="{2821F602-B65F-4D39-86B7-9ED5C173508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0" name="Picture 19">
              <a:extLst>
                <a:ext uri="{FF2B5EF4-FFF2-40B4-BE49-F238E27FC236}">
                  <a16:creationId xmlns:a16="http://schemas.microsoft.com/office/drawing/2014/main" id="{6A5465FF-E08C-4ECD-9AE2-1D48873ECC0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9" name="Rectangle 21">
            <a:extLst>
              <a:ext uri="{FF2B5EF4-FFF2-40B4-BE49-F238E27FC236}">
                <a16:creationId xmlns:a16="http://schemas.microsoft.com/office/drawing/2014/main" id="{8B5FAB37-BB0D-41A8-A5C8-65ADE0F008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B9575A-9D5E-BD78-FAF0-A67CD3787CD2}"/>
              </a:ext>
            </a:extLst>
          </p:cNvPr>
          <p:cNvSpPr>
            <a:spLocks noGrp="1"/>
          </p:cNvSpPr>
          <p:nvPr>
            <p:ph type="title"/>
          </p:nvPr>
        </p:nvSpPr>
        <p:spPr>
          <a:xfrm rot="10800000" flipV="1">
            <a:off x="1292793" y="1138235"/>
            <a:ext cx="9481744" cy="666721"/>
          </a:xfrm>
        </p:spPr>
        <p:txBody>
          <a:bodyPr vert="horz" lIns="91440" tIns="45720" rIns="91440" bIns="45720" rtlCol="0" anchor="b">
            <a:normAutofit/>
          </a:bodyPr>
          <a:lstStyle/>
          <a:p>
            <a:pPr algn="ctr"/>
            <a:r>
              <a:rPr lang="en-US" sz="3200"/>
              <a:t>Improvements made from Professor Feedback</a:t>
            </a:r>
          </a:p>
        </p:txBody>
      </p:sp>
      <p:sp>
        <p:nvSpPr>
          <p:cNvPr id="3" name="Content Placeholder 2">
            <a:extLst>
              <a:ext uri="{FF2B5EF4-FFF2-40B4-BE49-F238E27FC236}">
                <a16:creationId xmlns:a16="http://schemas.microsoft.com/office/drawing/2014/main" id="{C17A077B-4846-FAED-F3EC-B8C33BABCED3}"/>
              </a:ext>
            </a:extLst>
          </p:cNvPr>
          <p:cNvSpPr>
            <a:spLocks noGrp="1"/>
          </p:cNvSpPr>
          <p:nvPr>
            <p:ph idx="1"/>
          </p:nvPr>
        </p:nvSpPr>
        <p:spPr>
          <a:xfrm>
            <a:off x="1417465" y="3125323"/>
            <a:ext cx="4041894" cy="2316571"/>
          </a:xfrm>
        </p:spPr>
        <p:txBody>
          <a:bodyPr vert="horz" lIns="91440" tIns="45720" rIns="91440" bIns="45720" rtlCol="0" anchor="t">
            <a:noAutofit/>
          </a:bodyPr>
          <a:lstStyle/>
          <a:p>
            <a:pPr marL="285750" indent="-285750" algn="l">
              <a:lnSpc>
                <a:spcPct val="150000"/>
              </a:lnSpc>
              <a:buClr>
                <a:schemeClr val="accent5">
                  <a:lumMod val="75000"/>
                </a:schemeClr>
              </a:buClr>
              <a:buFont typeface="Arial" panose="020B0604020202020204" pitchFamily="34" charset="0"/>
              <a:buChar char="•"/>
            </a:pPr>
            <a:r>
              <a:rPr lang="en-US" sz="1400" b="1">
                <a:latin typeface="Avenir Next LT Pro Light" panose="020B0304020202020204" pitchFamily="34" charset="0"/>
              </a:rPr>
              <a:t>Update all the files in the given repository</a:t>
            </a:r>
          </a:p>
          <a:p>
            <a:pPr marL="285750" indent="-285750" algn="l">
              <a:lnSpc>
                <a:spcPct val="150000"/>
              </a:lnSpc>
              <a:buClr>
                <a:schemeClr val="accent5">
                  <a:lumMod val="75000"/>
                </a:schemeClr>
              </a:buClr>
              <a:buFont typeface="Arial" panose="020B0604020202020204" pitchFamily="34" charset="0"/>
              <a:buChar char="•"/>
            </a:pPr>
            <a:r>
              <a:rPr lang="en-US" sz="1400" b="1">
                <a:latin typeface="Avenir Next LT Pro Light" panose="020B0304020202020204" pitchFamily="34" charset="0"/>
              </a:rPr>
              <a:t>Mention criteria  for the story points</a:t>
            </a:r>
          </a:p>
          <a:p>
            <a:pPr marL="285750" indent="-285750" algn="l">
              <a:lnSpc>
                <a:spcPct val="150000"/>
              </a:lnSpc>
              <a:buClr>
                <a:schemeClr val="accent5">
                  <a:lumMod val="75000"/>
                </a:schemeClr>
              </a:buClr>
              <a:buFont typeface="Arial" panose="020B0604020202020204" pitchFamily="34" charset="0"/>
              <a:buChar char="•"/>
            </a:pPr>
            <a:r>
              <a:rPr lang="en-US" sz="1400" b="1">
                <a:latin typeface="Avenir Next LT Pro Light" panose="020B0304020202020204" pitchFamily="34" charset="0"/>
              </a:rPr>
              <a:t>Add Deployment Manual</a:t>
            </a:r>
          </a:p>
          <a:p>
            <a:pPr marL="285750" indent="-285750" algn="l">
              <a:lnSpc>
                <a:spcPct val="150000"/>
              </a:lnSpc>
              <a:buClr>
                <a:schemeClr val="accent5">
                  <a:lumMod val="75000"/>
                </a:schemeClr>
              </a:buClr>
              <a:buFont typeface="Arial" panose="020B0604020202020204" pitchFamily="34" charset="0"/>
              <a:buChar char="•"/>
            </a:pPr>
            <a:r>
              <a:rPr lang="en-US" sz="1400" b="1">
                <a:latin typeface="Avenir Next LT Pro Light" panose="020B0304020202020204" pitchFamily="34" charset="0"/>
              </a:rPr>
              <a:t>Explain the project demo</a:t>
            </a:r>
          </a:p>
        </p:txBody>
      </p:sp>
      <p:sp>
        <p:nvSpPr>
          <p:cNvPr id="4" name="Text Placeholder 61">
            <a:extLst>
              <a:ext uri="{FF2B5EF4-FFF2-40B4-BE49-F238E27FC236}">
                <a16:creationId xmlns:a16="http://schemas.microsoft.com/office/drawing/2014/main" id="{630684DC-A34F-F6C9-A07B-72A6145F3702}"/>
              </a:ext>
            </a:extLst>
          </p:cNvPr>
          <p:cNvSpPr txBox="1">
            <a:spLocks/>
          </p:cNvSpPr>
          <p:nvPr/>
        </p:nvSpPr>
        <p:spPr>
          <a:xfrm>
            <a:off x="1417465" y="2436079"/>
            <a:ext cx="2789967" cy="530489"/>
          </a:xfrm>
          <a:prstGeom prst="rect">
            <a:avLst/>
          </a:prstGeom>
        </p:spPr>
        <p:txBody>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5">
                  <a:lumMod val="75000"/>
                </a:schemeClr>
              </a:buClr>
              <a:buFont typeface="Wingdings" panose="05000000000000000000" pitchFamily="2" charset="2"/>
              <a:buChar char="§"/>
            </a:pPr>
            <a:r>
              <a:rPr lang="en-US" sz="1800" b="1"/>
              <a:t>Professor feedback</a:t>
            </a:r>
          </a:p>
        </p:txBody>
      </p:sp>
      <p:pic>
        <p:nvPicPr>
          <p:cNvPr id="5" name="Picture Placeholder 45" descr="Clipboard Mixed with solid fill">
            <a:extLst>
              <a:ext uri="{FF2B5EF4-FFF2-40B4-BE49-F238E27FC236}">
                <a16:creationId xmlns:a16="http://schemas.microsoft.com/office/drawing/2014/main" id="{9EF0A285-5ED3-0358-905A-16C9FB1E36F6}"/>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995518" y="2168617"/>
            <a:ext cx="673034" cy="673034"/>
          </a:xfrm>
          <a:prstGeom prst="rect">
            <a:avLst/>
          </a:prstGeom>
        </p:spPr>
      </p:pic>
      <p:sp>
        <p:nvSpPr>
          <p:cNvPr id="7" name="TextBox 6">
            <a:extLst>
              <a:ext uri="{FF2B5EF4-FFF2-40B4-BE49-F238E27FC236}">
                <a16:creationId xmlns:a16="http://schemas.microsoft.com/office/drawing/2014/main" id="{960F5034-B09C-7ED5-CF58-5FB83C0F905F}"/>
              </a:ext>
            </a:extLst>
          </p:cNvPr>
          <p:cNvSpPr txBox="1"/>
          <p:nvPr/>
        </p:nvSpPr>
        <p:spPr>
          <a:xfrm>
            <a:off x="6627608" y="2487055"/>
            <a:ext cx="2880251" cy="369332"/>
          </a:xfrm>
          <a:prstGeom prst="rect">
            <a:avLst/>
          </a:prstGeom>
          <a:noFill/>
        </p:spPr>
        <p:txBody>
          <a:bodyPr wrap="square">
            <a:spAutoFit/>
          </a:bodyPr>
          <a:lstStyle/>
          <a:p>
            <a:pPr marL="285750" indent="-285750">
              <a:buClr>
                <a:schemeClr val="accent5">
                  <a:lumMod val="75000"/>
                </a:schemeClr>
              </a:buClr>
              <a:buFont typeface="Wingdings" panose="05000000000000000000" pitchFamily="2" charset="2"/>
              <a:buChar char="§"/>
            </a:pPr>
            <a:r>
              <a:rPr lang="en-US" b="1">
                <a:effectLst/>
              </a:rPr>
              <a:t>Improvements Made</a:t>
            </a:r>
            <a:endParaRPr lang="en-US" b="1"/>
          </a:p>
        </p:txBody>
      </p:sp>
      <p:pic>
        <p:nvPicPr>
          <p:cNvPr id="8" name="Picture Placeholder 104" descr="Bar graph with upward trend with solid fill">
            <a:extLst>
              <a:ext uri="{FF2B5EF4-FFF2-40B4-BE49-F238E27FC236}">
                <a16:creationId xmlns:a16="http://schemas.microsoft.com/office/drawing/2014/main" id="{CBBE4C34-669B-9A61-ECDF-77F71323DBAB}"/>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482186" y="2284250"/>
            <a:ext cx="605168" cy="594360"/>
          </a:xfrm>
          <a:prstGeom prst="rect">
            <a:avLst/>
          </a:prstGeom>
        </p:spPr>
      </p:pic>
      <p:sp>
        <p:nvSpPr>
          <p:cNvPr id="9" name="TextBox 8">
            <a:extLst>
              <a:ext uri="{FF2B5EF4-FFF2-40B4-BE49-F238E27FC236}">
                <a16:creationId xmlns:a16="http://schemas.microsoft.com/office/drawing/2014/main" id="{FFA67E2F-7FCD-FC97-312B-B7828DEEB25F}"/>
              </a:ext>
            </a:extLst>
          </p:cNvPr>
          <p:cNvSpPr txBox="1"/>
          <p:nvPr/>
        </p:nvSpPr>
        <p:spPr>
          <a:xfrm>
            <a:off x="6732643" y="3127920"/>
            <a:ext cx="4041894" cy="1752596"/>
          </a:xfrm>
          <a:prstGeom prst="rect">
            <a:avLst/>
          </a:prstGeom>
          <a:noFill/>
        </p:spPr>
        <p:txBody>
          <a:bodyPr wrap="square">
            <a:spAutoFit/>
          </a:bodyPr>
          <a:lstStyle/>
          <a:p>
            <a:pPr marL="285750" indent="-285750" algn="l">
              <a:lnSpc>
                <a:spcPct val="200000"/>
              </a:lnSpc>
              <a:spcAft>
                <a:spcPts val="0"/>
              </a:spcAft>
              <a:buClr>
                <a:schemeClr val="accent5">
                  <a:lumMod val="75000"/>
                </a:schemeClr>
              </a:buClr>
              <a:buFont typeface="Arial" panose="020B0604020202020204" pitchFamily="34" charset="0"/>
              <a:buChar char="•"/>
            </a:pPr>
            <a:r>
              <a:rPr lang="en-US" sz="1400" b="1" dirty="0">
                <a:latin typeface="Avenir Next LT Pro Light" panose="020B0304020202020204" pitchFamily="34" charset="0"/>
              </a:rPr>
              <a:t>Added all the files in the given repository</a:t>
            </a:r>
          </a:p>
          <a:p>
            <a:pPr marL="285750" indent="-285750" algn="l">
              <a:lnSpc>
                <a:spcPct val="200000"/>
              </a:lnSpc>
              <a:spcAft>
                <a:spcPts val="0"/>
              </a:spcAft>
              <a:buClr>
                <a:schemeClr val="accent5">
                  <a:lumMod val="75000"/>
                </a:schemeClr>
              </a:buClr>
              <a:buFont typeface="Arial" panose="020B0604020202020204" pitchFamily="34" charset="0"/>
              <a:buChar char="•"/>
            </a:pPr>
            <a:r>
              <a:rPr lang="en-US" sz="1400" b="1" dirty="0">
                <a:latin typeface="Avenir Next LT Pro Light" panose="020B0304020202020204" pitchFamily="34" charset="0"/>
              </a:rPr>
              <a:t>Added priority points for product backlog</a:t>
            </a:r>
          </a:p>
          <a:p>
            <a:pPr marL="285750" indent="-285750" algn="l">
              <a:lnSpc>
                <a:spcPct val="200000"/>
              </a:lnSpc>
              <a:spcAft>
                <a:spcPts val="0"/>
              </a:spcAft>
              <a:buClr>
                <a:schemeClr val="accent5">
                  <a:lumMod val="75000"/>
                </a:schemeClr>
              </a:buClr>
              <a:buFont typeface="Arial" panose="020B0604020202020204" pitchFamily="34" charset="0"/>
              <a:buChar char="•"/>
            </a:pPr>
            <a:r>
              <a:rPr lang="en-US" sz="1400" b="1" dirty="0">
                <a:latin typeface="Avenir Next LT Pro Light" panose="020B0304020202020204" pitchFamily="34" charset="0"/>
              </a:rPr>
              <a:t>Added Deployment Manual</a:t>
            </a:r>
          </a:p>
          <a:p>
            <a:pPr marL="285750" indent="-285750" algn="l">
              <a:lnSpc>
                <a:spcPct val="200000"/>
              </a:lnSpc>
              <a:spcAft>
                <a:spcPts val="0"/>
              </a:spcAft>
              <a:buClr>
                <a:schemeClr val="accent5">
                  <a:lumMod val="75000"/>
                </a:schemeClr>
              </a:buClr>
              <a:buFont typeface="Arial" panose="020B0604020202020204" pitchFamily="34" charset="0"/>
              <a:buChar char="•"/>
            </a:pPr>
            <a:r>
              <a:rPr lang="en-US" sz="1400" b="1" dirty="0">
                <a:latin typeface="Avenir Next LT Pro Light" panose="020B0304020202020204" pitchFamily="34" charset="0"/>
              </a:rPr>
              <a:t>Clearly explained project demo</a:t>
            </a:r>
          </a:p>
        </p:txBody>
      </p:sp>
    </p:spTree>
    <p:extLst>
      <p:ext uri="{BB962C8B-B14F-4D97-AF65-F5344CB8AC3E}">
        <p14:creationId xmlns:p14="http://schemas.microsoft.com/office/powerpoint/2010/main" val="9153282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36">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8" name="Picture 38">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49" name="Rectangle 40">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50" name="Rectangle 42">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5" name="Picture 4" descr="A picture containing text, floor&#10;&#10;Description automatically generated">
            <a:extLst>
              <a:ext uri="{FF2B5EF4-FFF2-40B4-BE49-F238E27FC236}">
                <a16:creationId xmlns:a16="http://schemas.microsoft.com/office/drawing/2014/main" id="{131CD6B4-AEDD-96C9-26ED-87961DB5CFA7}"/>
              </a:ext>
            </a:extLst>
          </p:cNvPr>
          <p:cNvPicPr>
            <a:picLocks noChangeAspect="1"/>
          </p:cNvPicPr>
          <p:nvPr/>
        </p:nvPicPr>
        <p:blipFill rotWithShape="1">
          <a:blip r:embed="rId3">
            <a:alphaModFix amt="6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3284" r="-1" b="7425"/>
          <a:stretch/>
        </p:blipFill>
        <p:spPr>
          <a:xfrm>
            <a:off x="3048" y="10"/>
            <a:ext cx="12188952" cy="6856614"/>
          </a:xfrm>
          <a:prstGeom prst="rect">
            <a:avLst/>
          </a:prstGeom>
        </p:spPr>
      </p:pic>
      <p:sp>
        <p:nvSpPr>
          <p:cNvPr id="2" name="Title 1">
            <a:extLst>
              <a:ext uri="{FF2B5EF4-FFF2-40B4-BE49-F238E27FC236}">
                <a16:creationId xmlns:a16="http://schemas.microsoft.com/office/drawing/2014/main" id="{48E3AADD-2F71-0181-4DD9-B7702A60B368}"/>
              </a:ext>
            </a:extLst>
          </p:cNvPr>
          <p:cNvSpPr>
            <a:spLocks noGrp="1"/>
          </p:cNvSpPr>
          <p:nvPr>
            <p:ph type="title"/>
          </p:nvPr>
        </p:nvSpPr>
        <p:spPr>
          <a:xfrm>
            <a:off x="996275" y="744909"/>
            <a:ext cx="10190071" cy="3145855"/>
          </a:xfrm>
        </p:spPr>
        <p:txBody>
          <a:bodyPr vert="horz" lIns="91440" tIns="45720" rIns="91440" bIns="45720" rtlCol="0" anchor="b">
            <a:normAutofit/>
          </a:bodyPr>
          <a:lstStyle/>
          <a:p>
            <a:pPr algn="ctr"/>
            <a:r>
              <a:rPr lang="en-US" sz="5200">
                <a:solidFill>
                  <a:srgbClr val="FFFFFF"/>
                </a:solidFill>
              </a:rPr>
              <a:t>Retrospective</a:t>
            </a:r>
          </a:p>
        </p:txBody>
      </p:sp>
    </p:spTree>
    <p:extLst>
      <p:ext uri="{BB962C8B-B14F-4D97-AF65-F5344CB8AC3E}">
        <p14:creationId xmlns:p14="http://schemas.microsoft.com/office/powerpoint/2010/main" val="4110365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488419" y="749915"/>
            <a:ext cx="2668866" cy="739119"/>
          </a:xfrm>
          <a:ln>
            <a:solidFill>
              <a:schemeClr val="tx1"/>
            </a:solidFill>
          </a:ln>
        </p:spPr>
        <p:txBody>
          <a:bodyPr>
            <a:noAutofit/>
          </a:bodyPr>
          <a:lstStyle/>
          <a:p>
            <a:r>
              <a:rPr lang="en-US" sz="1600">
                <a:solidFill>
                  <a:schemeClr val="tx1"/>
                </a:solidFill>
              </a:rPr>
              <a:t>What went well?</a:t>
            </a:r>
          </a:p>
        </p:txBody>
      </p:sp>
      <p:pic>
        <p:nvPicPr>
          <p:cNvPr id="4" name="Graphic 3" descr="Online meeting with solid fill">
            <a:extLst>
              <a:ext uri="{FF2B5EF4-FFF2-40B4-BE49-F238E27FC236}">
                <a16:creationId xmlns:a16="http://schemas.microsoft.com/office/drawing/2014/main" id="{017CADE3-CFB5-CF6E-AED4-1C52C8954E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09976" y="417584"/>
            <a:ext cx="602408" cy="602408"/>
          </a:xfrm>
          <a:prstGeom prst="rect">
            <a:avLst/>
          </a:prstGeom>
        </p:spPr>
      </p:pic>
      <p:pic>
        <p:nvPicPr>
          <p:cNvPr id="16" name="Graphic 15" descr="Checkmark with solid fill">
            <a:extLst>
              <a:ext uri="{FF2B5EF4-FFF2-40B4-BE49-F238E27FC236}">
                <a16:creationId xmlns:a16="http://schemas.microsoft.com/office/drawing/2014/main" id="{C84F2FEC-5505-90FC-63CE-53AE3AFB47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76890" y="417584"/>
            <a:ext cx="602408" cy="602408"/>
          </a:xfrm>
          <a:prstGeom prst="rect">
            <a:avLst/>
          </a:prstGeom>
        </p:spPr>
      </p:pic>
      <p:pic>
        <p:nvPicPr>
          <p:cNvPr id="24" name="Graphic 23" descr="Group with solid fill">
            <a:extLst>
              <a:ext uri="{FF2B5EF4-FFF2-40B4-BE49-F238E27FC236}">
                <a16:creationId xmlns:a16="http://schemas.microsoft.com/office/drawing/2014/main" id="{C8980E5F-FB16-EB2E-E741-0D4547BC04E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99860" y="417584"/>
            <a:ext cx="602408" cy="602408"/>
          </a:xfrm>
          <a:prstGeom prst="rect">
            <a:avLst/>
          </a:prstGeom>
        </p:spPr>
      </p:pic>
      <p:sp>
        <p:nvSpPr>
          <p:cNvPr id="7" name="TextBox 6">
            <a:extLst>
              <a:ext uri="{FF2B5EF4-FFF2-40B4-BE49-F238E27FC236}">
                <a16:creationId xmlns:a16="http://schemas.microsoft.com/office/drawing/2014/main" id="{6C637838-C0FE-F352-1472-E70F7E9BEDDA}"/>
              </a:ext>
            </a:extLst>
          </p:cNvPr>
          <p:cNvSpPr txBox="1"/>
          <p:nvPr/>
        </p:nvSpPr>
        <p:spPr>
          <a:xfrm>
            <a:off x="3885286" y="1109663"/>
            <a:ext cx="2550505" cy="1025474"/>
          </a:xfrm>
          <a:prstGeom prst="rect">
            <a:avLst/>
          </a:prstGeom>
          <a:noFill/>
        </p:spPr>
        <p:txBody>
          <a:bodyPr wrap="square">
            <a:spAutoFit/>
          </a:bodyPr>
          <a:lstStyle/>
          <a:p>
            <a:pPr>
              <a:lnSpc>
                <a:spcPct val="150000"/>
              </a:lnSpc>
            </a:pPr>
            <a:r>
              <a:rPr lang="en-US" sz="1400"/>
              <a:t>Most of the meetings went according to the scheduled manner .</a:t>
            </a:r>
          </a:p>
        </p:txBody>
      </p:sp>
      <p:sp>
        <p:nvSpPr>
          <p:cNvPr id="9" name="TextBox 8">
            <a:extLst>
              <a:ext uri="{FF2B5EF4-FFF2-40B4-BE49-F238E27FC236}">
                <a16:creationId xmlns:a16="http://schemas.microsoft.com/office/drawing/2014/main" id="{B32F4DAE-7CE7-D5CE-F861-CE6734B670A8}"/>
              </a:ext>
            </a:extLst>
          </p:cNvPr>
          <p:cNvSpPr txBox="1"/>
          <p:nvPr/>
        </p:nvSpPr>
        <p:spPr>
          <a:xfrm>
            <a:off x="6925513" y="1137880"/>
            <a:ext cx="2299063" cy="702308"/>
          </a:xfrm>
          <a:prstGeom prst="rect">
            <a:avLst/>
          </a:prstGeom>
          <a:noFill/>
        </p:spPr>
        <p:txBody>
          <a:bodyPr wrap="square">
            <a:spAutoFit/>
          </a:bodyPr>
          <a:lstStyle/>
          <a:p>
            <a:pPr>
              <a:lnSpc>
                <a:spcPct val="150000"/>
              </a:lnSpc>
            </a:pPr>
            <a:r>
              <a:rPr lang="en-US" sz="1400"/>
              <a:t>We completed the sprint 7 deliverables on time.</a:t>
            </a:r>
          </a:p>
        </p:txBody>
      </p:sp>
      <p:sp>
        <p:nvSpPr>
          <p:cNvPr id="13" name="TextBox 12">
            <a:extLst>
              <a:ext uri="{FF2B5EF4-FFF2-40B4-BE49-F238E27FC236}">
                <a16:creationId xmlns:a16="http://schemas.microsoft.com/office/drawing/2014/main" id="{BD41C2E2-A375-0D30-C2E7-65DF5DB9C748}"/>
              </a:ext>
            </a:extLst>
          </p:cNvPr>
          <p:cNvSpPr txBox="1"/>
          <p:nvPr/>
        </p:nvSpPr>
        <p:spPr>
          <a:xfrm>
            <a:off x="9714299" y="1019992"/>
            <a:ext cx="2668866" cy="1025474"/>
          </a:xfrm>
          <a:prstGeom prst="rect">
            <a:avLst/>
          </a:prstGeom>
          <a:noFill/>
        </p:spPr>
        <p:txBody>
          <a:bodyPr wrap="square">
            <a:spAutoFit/>
          </a:bodyPr>
          <a:lstStyle/>
          <a:p>
            <a:pPr>
              <a:lnSpc>
                <a:spcPct val="150000"/>
              </a:lnSpc>
            </a:pPr>
            <a:r>
              <a:rPr lang="en-US" sz="1400"/>
              <a:t>Teammates supported and helped each other to submit deliverables on time</a:t>
            </a:r>
          </a:p>
        </p:txBody>
      </p:sp>
      <p:sp>
        <p:nvSpPr>
          <p:cNvPr id="15" name="Title 25">
            <a:extLst>
              <a:ext uri="{FF2B5EF4-FFF2-40B4-BE49-F238E27FC236}">
                <a16:creationId xmlns:a16="http://schemas.microsoft.com/office/drawing/2014/main" id="{1A40785D-D096-2AA8-347D-DB84A916672F}"/>
              </a:ext>
            </a:extLst>
          </p:cNvPr>
          <p:cNvSpPr txBox="1">
            <a:spLocks/>
          </p:cNvSpPr>
          <p:nvPr/>
        </p:nvSpPr>
        <p:spPr>
          <a:xfrm>
            <a:off x="50346" y="3052484"/>
            <a:ext cx="3545012" cy="879174"/>
          </a:xfrm>
          <a:prstGeom prst="rect">
            <a:avLst/>
          </a:prstGeom>
          <a:ln w="28575">
            <a:solidFill>
              <a:schemeClr val="tx1"/>
            </a:solidFill>
          </a:ln>
        </p:spPr>
        <p:txBody>
          <a:bodyPr vert="horz" lIns="91440" tIns="45720" rIns="91440" bIns="45720" rtlCol="0" anchor="ctr">
            <a:noAutofit/>
          </a:bodyPr>
          <a:lstStyle>
            <a:lvl1pPr algn="ctr" defTabSz="914400" rtl="0" eaLnBrk="1" latinLnBrk="0" hangingPunct="1">
              <a:lnSpc>
                <a:spcPct val="100000"/>
              </a:lnSpc>
              <a:spcBef>
                <a:spcPct val="0"/>
              </a:spcBef>
              <a:buNone/>
              <a:defRPr sz="2400" b="0" kern="1200" cap="all" spc="100" baseline="0">
                <a:solidFill>
                  <a:schemeClr val="accent2"/>
                </a:solidFill>
                <a:latin typeface="+mj-lt"/>
                <a:ea typeface="+mj-ea"/>
                <a:cs typeface="+mj-cs"/>
              </a:defRPr>
            </a:lvl1pPr>
          </a:lstStyle>
          <a:p>
            <a:r>
              <a:rPr lang="en-US" sz="1600">
                <a:solidFill>
                  <a:schemeClr val="tx1"/>
                </a:solidFill>
              </a:rPr>
              <a:t>What needs improvement?</a:t>
            </a:r>
          </a:p>
        </p:txBody>
      </p:sp>
      <p:sp>
        <p:nvSpPr>
          <p:cNvPr id="17" name="Title 25">
            <a:extLst>
              <a:ext uri="{FF2B5EF4-FFF2-40B4-BE49-F238E27FC236}">
                <a16:creationId xmlns:a16="http://schemas.microsoft.com/office/drawing/2014/main" id="{7E428462-454D-2B74-D421-8E755DC5A31C}"/>
              </a:ext>
            </a:extLst>
          </p:cNvPr>
          <p:cNvSpPr txBox="1">
            <a:spLocks/>
          </p:cNvSpPr>
          <p:nvPr/>
        </p:nvSpPr>
        <p:spPr>
          <a:xfrm>
            <a:off x="676936" y="5495109"/>
            <a:ext cx="2580069" cy="676780"/>
          </a:xfrm>
          <a:prstGeom prst="rect">
            <a:avLst/>
          </a:prstGeom>
          <a:ln w="28575">
            <a:solidFill>
              <a:schemeClr val="tx1"/>
            </a:solidFill>
          </a:ln>
        </p:spPr>
        <p:txBody>
          <a:bodyPr vert="horz" lIns="91440" tIns="45720" rIns="91440" bIns="45720" rtlCol="0" anchor="ctr">
            <a:noAutofit/>
          </a:bodyPr>
          <a:lstStyle>
            <a:lvl1pPr algn="ctr" defTabSz="914400" rtl="0" eaLnBrk="1" latinLnBrk="0" hangingPunct="1">
              <a:lnSpc>
                <a:spcPct val="100000"/>
              </a:lnSpc>
              <a:spcBef>
                <a:spcPct val="0"/>
              </a:spcBef>
              <a:buNone/>
              <a:defRPr sz="2400" b="0" kern="1200" cap="all" spc="100" baseline="0">
                <a:solidFill>
                  <a:schemeClr val="accent2"/>
                </a:solidFill>
                <a:latin typeface="+mj-lt"/>
                <a:ea typeface="+mj-ea"/>
                <a:cs typeface="+mj-cs"/>
              </a:defRPr>
            </a:lvl1pPr>
          </a:lstStyle>
          <a:p>
            <a:r>
              <a:rPr lang="en-US" sz="1600">
                <a:solidFill>
                  <a:schemeClr val="tx1"/>
                </a:solidFill>
              </a:rPr>
              <a:t>Next steps</a:t>
            </a:r>
          </a:p>
        </p:txBody>
      </p:sp>
      <p:pic>
        <p:nvPicPr>
          <p:cNvPr id="19" name="Graphic 18" descr="Hourglass Full with solid fill">
            <a:extLst>
              <a:ext uri="{FF2B5EF4-FFF2-40B4-BE49-F238E27FC236}">
                <a16:creationId xmlns:a16="http://schemas.microsoft.com/office/drawing/2014/main" id="{9F8560AD-2E5C-22A0-B1FD-EF8C133EFCB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14670" y="2580177"/>
            <a:ext cx="597714" cy="597714"/>
          </a:xfrm>
          <a:prstGeom prst="rect">
            <a:avLst/>
          </a:prstGeom>
        </p:spPr>
      </p:pic>
      <p:pic>
        <p:nvPicPr>
          <p:cNvPr id="21" name="Graphic 20" descr="Postit Notes with solid fill">
            <a:extLst>
              <a:ext uri="{FF2B5EF4-FFF2-40B4-BE49-F238E27FC236}">
                <a16:creationId xmlns:a16="http://schemas.microsoft.com/office/drawing/2014/main" id="{17E4E2B2-7FEB-268C-6BA4-87A88888B63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99860" y="2501380"/>
            <a:ext cx="597714" cy="597714"/>
          </a:xfrm>
          <a:prstGeom prst="rect">
            <a:avLst/>
          </a:prstGeom>
        </p:spPr>
      </p:pic>
      <p:sp>
        <p:nvSpPr>
          <p:cNvPr id="23" name="TextBox 22">
            <a:extLst>
              <a:ext uri="{FF2B5EF4-FFF2-40B4-BE49-F238E27FC236}">
                <a16:creationId xmlns:a16="http://schemas.microsoft.com/office/drawing/2014/main" id="{CB63FDA1-43EC-27F4-6E12-8995290F3FB9}"/>
              </a:ext>
            </a:extLst>
          </p:cNvPr>
          <p:cNvSpPr txBox="1"/>
          <p:nvPr/>
        </p:nvSpPr>
        <p:spPr>
          <a:xfrm>
            <a:off x="3885286" y="3314537"/>
            <a:ext cx="2400517" cy="738664"/>
          </a:xfrm>
          <a:prstGeom prst="rect">
            <a:avLst/>
          </a:prstGeom>
          <a:noFill/>
        </p:spPr>
        <p:txBody>
          <a:bodyPr wrap="square">
            <a:spAutoFit/>
          </a:bodyPr>
          <a:lstStyle/>
          <a:p>
            <a:r>
              <a:rPr lang="en-US" sz="1400"/>
              <a:t>Require more time to work on the new features that are added.</a:t>
            </a:r>
          </a:p>
        </p:txBody>
      </p:sp>
      <p:sp>
        <p:nvSpPr>
          <p:cNvPr id="25" name="TextBox 24">
            <a:extLst>
              <a:ext uri="{FF2B5EF4-FFF2-40B4-BE49-F238E27FC236}">
                <a16:creationId xmlns:a16="http://schemas.microsoft.com/office/drawing/2014/main" id="{66208301-F7C5-2931-EF6D-91BAFF39B497}"/>
              </a:ext>
            </a:extLst>
          </p:cNvPr>
          <p:cNvSpPr txBox="1"/>
          <p:nvPr/>
        </p:nvSpPr>
        <p:spPr>
          <a:xfrm>
            <a:off x="6925513" y="3177891"/>
            <a:ext cx="2400517" cy="1348639"/>
          </a:xfrm>
          <a:prstGeom prst="rect">
            <a:avLst/>
          </a:prstGeom>
          <a:noFill/>
        </p:spPr>
        <p:txBody>
          <a:bodyPr wrap="square">
            <a:spAutoFit/>
          </a:bodyPr>
          <a:lstStyle/>
          <a:p>
            <a:pPr>
              <a:lnSpc>
                <a:spcPct val="150000"/>
              </a:lnSpc>
            </a:pPr>
            <a:r>
              <a:rPr lang="en-US" sz="1400"/>
              <a:t>Couldn’t be able to conduct required meetings as the teammate were busy with their own schedules</a:t>
            </a:r>
          </a:p>
        </p:txBody>
      </p:sp>
      <p:sp>
        <p:nvSpPr>
          <p:cNvPr id="27" name="TextBox 26">
            <a:extLst>
              <a:ext uri="{FF2B5EF4-FFF2-40B4-BE49-F238E27FC236}">
                <a16:creationId xmlns:a16="http://schemas.microsoft.com/office/drawing/2014/main" id="{AB460CD8-89A9-F135-F965-F191754F5C0E}"/>
              </a:ext>
            </a:extLst>
          </p:cNvPr>
          <p:cNvSpPr txBox="1"/>
          <p:nvPr/>
        </p:nvSpPr>
        <p:spPr>
          <a:xfrm>
            <a:off x="9714299" y="3199023"/>
            <a:ext cx="2377166" cy="954107"/>
          </a:xfrm>
          <a:prstGeom prst="rect">
            <a:avLst/>
          </a:prstGeom>
          <a:noFill/>
        </p:spPr>
        <p:txBody>
          <a:bodyPr wrap="square">
            <a:spAutoFit/>
          </a:bodyPr>
          <a:lstStyle/>
          <a:p>
            <a:r>
              <a:rPr lang="en-US" sz="1400"/>
              <a:t>Avoid delaying the work and depending on the other teammates to complete their tasks.</a:t>
            </a:r>
          </a:p>
        </p:txBody>
      </p:sp>
      <p:pic>
        <p:nvPicPr>
          <p:cNvPr id="28" name="Graphic 27" descr="Remote work with solid fill">
            <a:extLst>
              <a:ext uri="{FF2B5EF4-FFF2-40B4-BE49-F238E27FC236}">
                <a16:creationId xmlns:a16="http://schemas.microsoft.com/office/drawing/2014/main" id="{6F5E187E-1116-8C83-5785-6C3A832DFF8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81584" y="2580177"/>
            <a:ext cx="597714" cy="597714"/>
          </a:xfrm>
          <a:prstGeom prst="rect">
            <a:avLst/>
          </a:prstGeom>
        </p:spPr>
      </p:pic>
      <p:sp>
        <p:nvSpPr>
          <p:cNvPr id="29" name="Rectangle 28" descr="Stopwatch">
            <a:extLst>
              <a:ext uri="{FF2B5EF4-FFF2-40B4-BE49-F238E27FC236}">
                <a16:creationId xmlns:a16="http://schemas.microsoft.com/office/drawing/2014/main" id="{28208F84-0961-05A4-AF9A-87544E3B5A09}"/>
              </a:ext>
            </a:extLst>
          </p:cNvPr>
          <p:cNvSpPr/>
          <p:nvPr/>
        </p:nvSpPr>
        <p:spPr>
          <a:xfrm>
            <a:off x="4809976" y="4717683"/>
            <a:ext cx="596374" cy="597714"/>
          </a:xfrm>
          <a:prstGeom prst="rect">
            <a:avLst/>
          </a:prstGeom>
          <a: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sp>
      <p:sp>
        <p:nvSpPr>
          <p:cNvPr id="30" name="TextBox 29">
            <a:extLst>
              <a:ext uri="{FF2B5EF4-FFF2-40B4-BE49-F238E27FC236}">
                <a16:creationId xmlns:a16="http://schemas.microsoft.com/office/drawing/2014/main" id="{A339158A-5678-86AE-D4B5-1E1F17EED40F}"/>
              </a:ext>
            </a:extLst>
          </p:cNvPr>
          <p:cNvSpPr txBox="1"/>
          <p:nvPr/>
        </p:nvSpPr>
        <p:spPr>
          <a:xfrm>
            <a:off x="3885287" y="5418048"/>
            <a:ext cx="2550504" cy="954107"/>
          </a:xfrm>
          <a:prstGeom prst="rect">
            <a:avLst/>
          </a:prstGeom>
          <a:noFill/>
        </p:spPr>
        <p:txBody>
          <a:bodyPr wrap="square">
            <a:spAutoFit/>
          </a:bodyPr>
          <a:lstStyle/>
          <a:p>
            <a:pPr lvl="0">
              <a:lnSpc>
                <a:spcPct val="100000"/>
              </a:lnSpc>
            </a:pPr>
            <a:r>
              <a:rPr lang="en-US" sz="1400"/>
              <a:t>Need to improve time-management and spend  time to work on the deliverable.</a:t>
            </a:r>
          </a:p>
        </p:txBody>
      </p:sp>
      <p:pic>
        <p:nvPicPr>
          <p:cNvPr id="32" name="Graphic 31" descr="Clapping Hands">
            <a:extLst>
              <a:ext uri="{FF2B5EF4-FFF2-40B4-BE49-F238E27FC236}">
                <a16:creationId xmlns:a16="http://schemas.microsoft.com/office/drawing/2014/main" id="{35F7D4FB-0156-54AC-5E0E-6268D368437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579907" y="4698325"/>
            <a:ext cx="596374" cy="596374"/>
          </a:xfrm>
          <a:prstGeom prst="rect">
            <a:avLst/>
          </a:prstGeom>
        </p:spPr>
      </p:pic>
      <p:sp>
        <p:nvSpPr>
          <p:cNvPr id="34" name="TextBox 33">
            <a:extLst>
              <a:ext uri="{FF2B5EF4-FFF2-40B4-BE49-F238E27FC236}">
                <a16:creationId xmlns:a16="http://schemas.microsoft.com/office/drawing/2014/main" id="{91BA338E-B366-DA5E-80CF-2AD84A3CE221}"/>
              </a:ext>
            </a:extLst>
          </p:cNvPr>
          <p:cNvSpPr txBox="1"/>
          <p:nvPr/>
        </p:nvSpPr>
        <p:spPr>
          <a:xfrm>
            <a:off x="6739255" y="5418049"/>
            <a:ext cx="2814047" cy="954107"/>
          </a:xfrm>
          <a:prstGeom prst="rect">
            <a:avLst/>
          </a:prstGeom>
          <a:noFill/>
        </p:spPr>
        <p:txBody>
          <a:bodyPr wrap="square">
            <a:spAutoFit/>
          </a:bodyPr>
          <a:lstStyle/>
          <a:p>
            <a:r>
              <a:rPr lang="en-US" sz="1400"/>
              <a:t>Discuss the new updates about the project and members need to take initiative and work on their part for sprint submission.</a:t>
            </a:r>
          </a:p>
        </p:txBody>
      </p:sp>
      <p:sp>
        <p:nvSpPr>
          <p:cNvPr id="36" name="TextBox 35">
            <a:extLst>
              <a:ext uri="{FF2B5EF4-FFF2-40B4-BE49-F238E27FC236}">
                <a16:creationId xmlns:a16="http://schemas.microsoft.com/office/drawing/2014/main" id="{48067DB3-95B0-A0D6-C821-565759C4D62B}"/>
              </a:ext>
            </a:extLst>
          </p:cNvPr>
          <p:cNvSpPr txBox="1"/>
          <p:nvPr/>
        </p:nvSpPr>
        <p:spPr>
          <a:xfrm>
            <a:off x="9911659" y="5371882"/>
            <a:ext cx="1974115" cy="738664"/>
          </a:xfrm>
          <a:prstGeom prst="rect">
            <a:avLst/>
          </a:prstGeom>
          <a:noFill/>
        </p:spPr>
        <p:txBody>
          <a:bodyPr wrap="square">
            <a:spAutoFit/>
          </a:bodyPr>
          <a:lstStyle/>
          <a:p>
            <a:pPr lvl="0">
              <a:lnSpc>
                <a:spcPct val="100000"/>
              </a:lnSpc>
            </a:pPr>
            <a:r>
              <a:rPr lang="en-US" sz="1400"/>
              <a:t>Team should focus on timely integration and deployment.</a:t>
            </a:r>
          </a:p>
        </p:txBody>
      </p:sp>
      <p:pic>
        <p:nvPicPr>
          <p:cNvPr id="38" name="Graphic 37" descr="Monthly calendar">
            <a:extLst>
              <a:ext uri="{FF2B5EF4-FFF2-40B4-BE49-F238E27FC236}">
                <a16:creationId xmlns:a16="http://schemas.microsoft.com/office/drawing/2014/main" id="{06FB497D-5607-3191-2400-AFEAE203DC1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599860" y="4717683"/>
            <a:ext cx="597714" cy="597714"/>
          </a:xfrm>
          <a:prstGeom prst="rect">
            <a:avLst/>
          </a:prstGeom>
        </p:spPr>
      </p:pic>
    </p:spTree>
    <p:extLst>
      <p:ext uri="{BB962C8B-B14F-4D97-AF65-F5344CB8AC3E}">
        <p14:creationId xmlns:p14="http://schemas.microsoft.com/office/powerpoint/2010/main" val="37164260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25" name="Picture 24">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7" name="Rectangle 26">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9" name="Rectangle 28">
            <a:extLst>
              <a:ext uri="{FF2B5EF4-FFF2-40B4-BE49-F238E27FC236}">
                <a16:creationId xmlns:a16="http://schemas.microsoft.com/office/drawing/2014/main" id="{BF991FCB-5132-414C-B377-526F5612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3" name="Content Placeholder 2" descr="Draft drawing of a floor plan">
            <a:extLst>
              <a:ext uri="{FF2B5EF4-FFF2-40B4-BE49-F238E27FC236}">
                <a16:creationId xmlns:a16="http://schemas.microsoft.com/office/drawing/2014/main" id="{B871780F-13B1-9685-5F55-C43AF7C1EDC3}"/>
              </a:ext>
            </a:extLst>
          </p:cNvPr>
          <p:cNvPicPr>
            <a:picLocks noGrp="1" noChangeAspect="1"/>
          </p:cNvPicPr>
          <p:nvPr>
            <p:ph idx="1"/>
          </p:nvPr>
        </p:nvPicPr>
        <p:blipFill rotWithShape="1">
          <a:blip r:embed="rId3">
            <a:alphaModFix/>
          </a:blip>
          <a:srcRect t="9993" b="8485"/>
          <a:stretch/>
        </p:blipFill>
        <p:spPr>
          <a:xfrm>
            <a:off x="20" y="10"/>
            <a:ext cx="12191980" cy="6857990"/>
          </a:xfrm>
          <a:prstGeom prst="rect">
            <a:avLst/>
          </a:prstGeom>
        </p:spPr>
      </p:pic>
      <p:sp>
        <p:nvSpPr>
          <p:cNvPr id="31" name="Rectangle 30">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rgbClr val="000000">
                  <a:alpha val="0"/>
                </a:srgbClr>
              </a:gs>
              <a:gs pos="0">
                <a:schemeClr val="tx1"/>
              </a:gs>
              <a:gs pos="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C62D60-A2D6-7E6E-8C02-657880C6CF5E}"/>
              </a:ext>
            </a:extLst>
          </p:cNvPr>
          <p:cNvSpPr>
            <a:spLocks noGrp="1"/>
          </p:cNvSpPr>
          <p:nvPr>
            <p:ph type="title"/>
          </p:nvPr>
        </p:nvSpPr>
        <p:spPr>
          <a:xfrm>
            <a:off x="1149222" y="2962468"/>
            <a:ext cx="3559628" cy="783133"/>
          </a:xfrm>
        </p:spPr>
        <p:txBody>
          <a:bodyPr vert="horz" lIns="91440" tIns="45720" rIns="91440" bIns="45720" rtlCol="0" anchor="b">
            <a:normAutofit/>
          </a:bodyPr>
          <a:lstStyle/>
          <a:p>
            <a:r>
              <a:rPr lang="en-US">
                <a:solidFill>
                  <a:srgbClr val="FFFFFF"/>
                </a:solidFill>
              </a:rPr>
              <a:t>Project Demo</a:t>
            </a:r>
          </a:p>
        </p:txBody>
      </p:sp>
    </p:spTree>
    <p:extLst>
      <p:ext uri="{BB962C8B-B14F-4D97-AF65-F5344CB8AC3E}">
        <p14:creationId xmlns:p14="http://schemas.microsoft.com/office/powerpoint/2010/main" val="27247257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5" name="Rectangle 14">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392BFCFE-FD78-4EDF-BEFE-CC444DC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9" name="Group 18">
            <a:extLst>
              <a:ext uri="{FF2B5EF4-FFF2-40B4-BE49-F238E27FC236}">
                <a16:creationId xmlns:a16="http://schemas.microsoft.com/office/drawing/2014/main" id="{D7102190-C0A1-4788-99F6-6A2F54444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20" name="Picture 19">
              <a:extLst>
                <a:ext uri="{FF2B5EF4-FFF2-40B4-BE49-F238E27FC236}">
                  <a16:creationId xmlns:a16="http://schemas.microsoft.com/office/drawing/2014/main" id="{2821F602-B65F-4D39-86B7-9ED5C173508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1" name="Picture 20">
              <a:extLst>
                <a:ext uri="{FF2B5EF4-FFF2-40B4-BE49-F238E27FC236}">
                  <a16:creationId xmlns:a16="http://schemas.microsoft.com/office/drawing/2014/main" id="{6A5465FF-E08C-4ECD-9AE2-1D48873ECC0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3" name="Rectangle 22">
            <a:extLst>
              <a:ext uri="{FF2B5EF4-FFF2-40B4-BE49-F238E27FC236}">
                <a16:creationId xmlns:a16="http://schemas.microsoft.com/office/drawing/2014/main" id="{8B5FAB37-BB0D-41A8-A5C8-65ADE0F008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01CCE4-D16D-AAA9-F15E-E8BF5F36069A}"/>
              </a:ext>
            </a:extLst>
          </p:cNvPr>
          <p:cNvSpPr>
            <a:spLocks noGrp="1"/>
          </p:cNvSpPr>
          <p:nvPr>
            <p:ph type="title"/>
          </p:nvPr>
        </p:nvSpPr>
        <p:spPr>
          <a:xfrm>
            <a:off x="3191347" y="977742"/>
            <a:ext cx="5460977" cy="577027"/>
          </a:xfrm>
        </p:spPr>
        <p:txBody>
          <a:bodyPr vert="horz" lIns="91440" tIns="45720" rIns="91440" bIns="45720" rtlCol="0" anchor="b">
            <a:normAutofit fontScale="90000"/>
          </a:bodyPr>
          <a:lstStyle/>
          <a:p>
            <a:pPr algn="ctr"/>
            <a:r>
              <a:rPr lang="en-US" sz="3600" dirty="0"/>
              <a:t>Application Screenshots</a:t>
            </a:r>
          </a:p>
        </p:txBody>
      </p:sp>
      <p:pic>
        <p:nvPicPr>
          <p:cNvPr id="4" name="Picture 3" descr="A person and person dancing&#10;&#10;Description automatically generated with low confidence">
            <a:extLst>
              <a:ext uri="{FF2B5EF4-FFF2-40B4-BE49-F238E27FC236}">
                <a16:creationId xmlns:a16="http://schemas.microsoft.com/office/drawing/2014/main" id="{6419D6E0-38E8-0EFC-392B-F11A62759B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1748" y="1625443"/>
            <a:ext cx="10119360" cy="4476083"/>
          </a:xfrm>
          <a:prstGeom prst="rect">
            <a:avLst/>
          </a:prstGeom>
        </p:spPr>
      </p:pic>
    </p:spTree>
    <p:extLst>
      <p:ext uri="{BB962C8B-B14F-4D97-AF65-F5344CB8AC3E}">
        <p14:creationId xmlns:p14="http://schemas.microsoft.com/office/powerpoint/2010/main" val="2363535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3" name="Rectangle 12">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1F491198-AF87-4E71-AAD9-AE427363C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7" name="Group 16">
            <a:extLst>
              <a:ext uri="{FF2B5EF4-FFF2-40B4-BE49-F238E27FC236}">
                <a16:creationId xmlns:a16="http://schemas.microsoft.com/office/drawing/2014/main" id="{E5BFFC63-5883-4E55-8D13-3D9E9F29590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048" y="0"/>
            <a:ext cx="7724071" cy="6858000"/>
            <a:chOff x="4464881" y="0"/>
            <a:chExt cx="7724071" cy="6858000"/>
          </a:xfrm>
        </p:grpSpPr>
        <p:pic>
          <p:nvPicPr>
            <p:cNvPr id="18" name="Picture 17">
              <a:extLst>
                <a:ext uri="{FF2B5EF4-FFF2-40B4-BE49-F238E27FC236}">
                  <a16:creationId xmlns:a16="http://schemas.microsoft.com/office/drawing/2014/main" id="{91F576E5-FD10-4A43-A280-DC00D28E9E7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9" name="Picture 18">
              <a:extLst>
                <a:ext uri="{FF2B5EF4-FFF2-40B4-BE49-F238E27FC236}">
                  <a16:creationId xmlns:a16="http://schemas.microsoft.com/office/drawing/2014/main" id="{C63C8D87-1D7E-4363-9EED-B5D6504AD8F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4786B036-C013-12EF-A20F-B85BB4C2323F}"/>
              </a:ext>
            </a:extLst>
          </p:cNvPr>
          <p:cNvSpPr>
            <a:spLocks noGrp="1"/>
          </p:cNvSpPr>
          <p:nvPr>
            <p:ph type="title"/>
          </p:nvPr>
        </p:nvSpPr>
        <p:spPr>
          <a:xfrm>
            <a:off x="874798" y="398930"/>
            <a:ext cx="5504233" cy="735220"/>
          </a:xfrm>
        </p:spPr>
        <p:txBody>
          <a:bodyPr vert="horz" lIns="91440" tIns="45720" rIns="91440" bIns="45720" rtlCol="0" anchor="b">
            <a:normAutofit fontScale="90000"/>
          </a:bodyPr>
          <a:lstStyle/>
          <a:p>
            <a:r>
              <a:rPr lang="en-US"/>
              <a:t>Slides App Screenshot</a:t>
            </a:r>
          </a:p>
        </p:txBody>
      </p:sp>
      <p:pic>
        <p:nvPicPr>
          <p:cNvPr id="6" name="Picture 5" descr="Text&#10;&#10;Description automatically generated with medium confidence">
            <a:extLst>
              <a:ext uri="{FF2B5EF4-FFF2-40B4-BE49-F238E27FC236}">
                <a16:creationId xmlns:a16="http://schemas.microsoft.com/office/drawing/2014/main" id="{12716C6E-49C1-54D4-A94B-5CB4A8F23E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4798" y="1533079"/>
            <a:ext cx="5454952" cy="4827378"/>
          </a:xfrm>
          <a:prstGeom prst="rect">
            <a:avLst/>
          </a:prstGeom>
        </p:spPr>
      </p:pic>
      <p:pic>
        <p:nvPicPr>
          <p:cNvPr id="9" name="Picture 8" descr="Graphical user interface, text, application, chat or text message&#10;&#10;Description automatically generated">
            <a:extLst>
              <a:ext uri="{FF2B5EF4-FFF2-40B4-BE49-F238E27FC236}">
                <a16:creationId xmlns:a16="http://schemas.microsoft.com/office/drawing/2014/main" id="{D2CF47B4-37DA-72CD-E4A9-0838DB87EB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6791" y="1514065"/>
            <a:ext cx="4985120" cy="4838959"/>
          </a:xfrm>
          <a:prstGeom prst="rect">
            <a:avLst/>
          </a:prstGeom>
        </p:spPr>
      </p:pic>
    </p:spTree>
    <p:extLst>
      <p:ext uri="{BB962C8B-B14F-4D97-AF65-F5344CB8AC3E}">
        <p14:creationId xmlns:p14="http://schemas.microsoft.com/office/powerpoint/2010/main" val="2931845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51" name="Picture 5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53" name="Rectangle 52">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55" name="Rectangle 54">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4786B036-C013-12EF-A20F-B85BB4C2323F}"/>
              </a:ext>
            </a:extLst>
          </p:cNvPr>
          <p:cNvSpPr>
            <a:spLocks noGrp="1"/>
          </p:cNvSpPr>
          <p:nvPr>
            <p:ph type="title"/>
          </p:nvPr>
        </p:nvSpPr>
        <p:spPr>
          <a:xfrm>
            <a:off x="809471" y="394127"/>
            <a:ext cx="4782578" cy="794161"/>
          </a:xfrm>
        </p:spPr>
        <p:txBody>
          <a:bodyPr vert="horz" lIns="91440" tIns="45720" rIns="91440" bIns="45720" rtlCol="0" anchor="ctr">
            <a:normAutofit/>
          </a:bodyPr>
          <a:lstStyle/>
          <a:p>
            <a:r>
              <a:rPr lang="en-US" sz="3600"/>
              <a:t>Slides App Screenshot</a:t>
            </a:r>
          </a:p>
        </p:txBody>
      </p:sp>
      <p:grpSp>
        <p:nvGrpSpPr>
          <p:cNvPr id="57" name="Group 56">
            <a:extLst>
              <a:ext uri="{FF2B5EF4-FFF2-40B4-BE49-F238E27FC236}">
                <a16:creationId xmlns:a16="http://schemas.microsoft.com/office/drawing/2014/main" id="{644D4363-EDF7-455D-B83A-9343AD20F5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58" name="Picture 57">
              <a:extLst>
                <a:ext uri="{FF2B5EF4-FFF2-40B4-BE49-F238E27FC236}">
                  <a16:creationId xmlns:a16="http://schemas.microsoft.com/office/drawing/2014/main" id="{264248C9-9186-4DBE-9F5D-F02133F84FF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59" name="Picture 58">
              <a:extLst>
                <a:ext uri="{FF2B5EF4-FFF2-40B4-BE49-F238E27FC236}">
                  <a16:creationId xmlns:a16="http://schemas.microsoft.com/office/drawing/2014/main" id="{38935880-05FC-4BA7-B658-EB15C94235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4" name="Picture 3" descr="Graphical user interface, text&#10;&#10;Description automatically generated">
            <a:extLst>
              <a:ext uri="{FF2B5EF4-FFF2-40B4-BE49-F238E27FC236}">
                <a16:creationId xmlns:a16="http://schemas.microsoft.com/office/drawing/2014/main" id="{CA69B343-C249-7F7A-A31B-93CBE80721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717" y="1481184"/>
            <a:ext cx="10659518" cy="4982689"/>
          </a:xfrm>
          <a:prstGeom prst="rect">
            <a:avLst/>
          </a:prstGeom>
        </p:spPr>
      </p:pic>
    </p:spTree>
    <p:extLst>
      <p:ext uri="{BB962C8B-B14F-4D97-AF65-F5344CB8AC3E}">
        <p14:creationId xmlns:p14="http://schemas.microsoft.com/office/powerpoint/2010/main" val="17534217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6B036-C013-12EF-A20F-B85BB4C2323F}"/>
              </a:ext>
            </a:extLst>
          </p:cNvPr>
          <p:cNvSpPr>
            <a:spLocks noGrp="1"/>
          </p:cNvSpPr>
          <p:nvPr>
            <p:ph type="title"/>
          </p:nvPr>
        </p:nvSpPr>
        <p:spPr>
          <a:xfrm>
            <a:off x="694251" y="398442"/>
            <a:ext cx="4782578" cy="794161"/>
          </a:xfrm>
        </p:spPr>
        <p:txBody>
          <a:bodyPr vert="horz" lIns="91440" tIns="45720" rIns="91440" bIns="45720" rtlCol="0" anchor="ctr">
            <a:normAutofit/>
          </a:bodyPr>
          <a:lstStyle/>
          <a:p>
            <a:r>
              <a:rPr lang="en-US" sz="3600"/>
              <a:t>Slides App Screenshot</a:t>
            </a:r>
          </a:p>
        </p:txBody>
      </p:sp>
      <p:pic>
        <p:nvPicPr>
          <p:cNvPr id="4" name="Picture 3" descr="A person in a white coat&#10;&#10;Description automatically generated with low confidence">
            <a:extLst>
              <a:ext uri="{FF2B5EF4-FFF2-40B4-BE49-F238E27FC236}">
                <a16:creationId xmlns:a16="http://schemas.microsoft.com/office/drawing/2014/main" id="{8AE855FA-7453-4EE8-684E-97ECC6CDC1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251" y="1410788"/>
            <a:ext cx="10803497" cy="4651689"/>
          </a:xfrm>
          <a:prstGeom prst="rect">
            <a:avLst/>
          </a:prstGeom>
        </p:spPr>
      </p:pic>
    </p:spTree>
    <p:extLst>
      <p:ext uri="{BB962C8B-B14F-4D97-AF65-F5344CB8AC3E}">
        <p14:creationId xmlns:p14="http://schemas.microsoft.com/office/powerpoint/2010/main" val="4167537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6B036-C013-12EF-A20F-B85BB4C2323F}"/>
              </a:ext>
            </a:extLst>
          </p:cNvPr>
          <p:cNvSpPr>
            <a:spLocks noGrp="1"/>
          </p:cNvSpPr>
          <p:nvPr>
            <p:ph type="title"/>
          </p:nvPr>
        </p:nvSpPr>
        <p:spPr>
          <a:xfrm>
            <a:off x="1036320" y="486621"/>
            <a:ext cx="4782578" cy="794161"/>
          </a:xfrm>
        </p:spPr>
        <p:txBody>
          <a:bodyPr vert="horz" lIns="91440" tIns="45720" rIns="91440" bIns="45720" rtlCol="0" anchor="ctr">
            <a:normAutofit/>
          </a:bodyPr>
          <a:lstStyle/>
          <a:p>
            <a:r>
              <a:rPr lang="en-US" sz="3600"/>
              <a:t>Slides App Screenshot</a:t>
            </a:r>
          </a:p>
        </p:txBody>
      </p:sp>
      <p:pic>
        <p:nvPicPr>
          <p:cNvPr id="24" name="Picture 23" descr="Graphical user interface, website&#10;&#10;Description automatically generated">
            <a:extLst>
              <a:ext uri="{FF2B5EF4-FFF2-40B4-BE49-F238E27FC236}">
                <a16:creationId xmlns:a16="http://schemas.microsoft.com/office/drawing/2014/main" id="{2B12E081-C77A-FA40-DD5A-51FEECF1DC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320" y="1389017"/>
            <a:ext cx="9892937" cy="5160806"/>
          </a:xfrm>
          <a:prstGeom prst="rect">
            <a:avLst/>
          </a:prstGeom>
        </p:spPr>
      </p:pic>
    </p:spTree>
    <p:extLst>
      <p:ext uri="{BB962C8B-B14F-4D97-AF65-F5344CB8AC3E}">
        <p14:creationId xmlns:p14="http://schemas.microsoft.com/office/powerpoint/2010/main" val="13870392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6B036-C013-12EF-A20F-B85BB4C2323F}"/>
              </a:ext>
            </a:extLst>
          </p:cNvPr>
          <p:cNvSpPr>
            <a:spLocks noGrp="1"/>
          </p:cNvSpPr>
          <p:nvPr>
            <p:ph type="title"/>
          </p:nvPr>
        </p:nvSpPr>
        <p:spPr>
          <a:xfrm>
            <a:off x="460765" y="708068"/>
            <a:ext cx="4782578" cy="794161"/>
          </a:xfrm>
        </p:spPr>
        <p:txBody>
          <a:bodyPr vert="horz" lIns="91440" tIns="45720" rIns="91440" bIns="45720" rtlCol="0" anchor="ctr">
            <a:normAutofit/>
          </a:bodyPr>
          <a:lstStyle/>
          <a:p>
            <a:r>
              <a:rPr lang="en-US" sz="3600"/>
              <a:t>Slides App Screenshot</a:t>
            </a:r>
          </a:p>
        </p:txBody>
      </p:sp>
      <p:pic>
        <p:nvPicPr>
          <p:cNvPr id="5" name="Picture 4" descr="Graphical user interface, application, website&#10;&#10;Description automatically generated">
            <a:extLst>
              <a:ext uri="{FF2B5EF4-FFF2-40B4-BE49-F238E27FC236}">
                <a16:creationId xmlns:a16="http://schemas.microsoft.com/office/drawing/2014/main" id="{6FF4B141-553F-FC07-E2BF-2B8DE3B8047E}"/>
              </a:ext>
            </a:extLst>
          </p:cNvPr>
          <p:cNvPicPr>
            <a:picLocks noChangeAspect="1"/>
          </p:cNvPicPr>
          <p:nvPr/>
        </p:nvPicPr>
        <p:blipFill rotWithShape="1">
          <a:blip r:embed="rId2">
            <a:extLst>
              <a:ext uri="{28A0092B-C50C-407E-A947-70E740481C1C}">
                <a14:useLocalDpi xmlns:a14="http://schemas.microsoft.com/office/drawing/2010/main" val="0"/>
              </a:ext>
            </a:extLst>
          </a:blip>
          <a:srcRect r="8481" b="216"/>
          <a:stretch/>
        </p:blipFill>
        <p:spPr>
          <a:xfrm>
            <a:off x="79936" y="1752359"/>
            <a:ext cx="7838328" cy="4665857"/>
          </a:xfrm>
          <a:prstGeom prst="rect">
            <a:avLst/>
          </a:prstGeom>
        </p:spPr>
      </p:pic>
      <p:pic>
        <p:nvPicPr>
          <p:cNvPr id="6" name="Picture 5" descr="Graphical user interface, website&#10;&#10;Description automatically generated">
            <a:extLst>
              <a:ext uri="{FF2B5EF4-FFF2-40B4-BE49-F238E27FC236}">
                <a16:creationId xmlns:a16="http://schemas.microsoft.com/office/drawing/2014/main" id="{73518653-EFA1-001E-D6AA-7521FF35CC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6589" y="1752359"/>
            <a:ext cx="4075475" cy="4665856"/>
          </a:xfrm>
          <a:prstGeom prst="rect">
            <a:avLst/>
          </a:prstGeom>
        </p:spPr>
      </p:pic>
    </p:spTree>
    <p:extLst>
      <p:ext uri="{BB962C8B-B14F-4D97-AF65-F5344CB8AC3E}">
        <p14:creationId xmlns:p14="http://schemas.microsoft.com/office/powerpoint/2010/main" val="38206382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25">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1" name="Picture 27">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42" name="Rectangle 29">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3" name="Rectangle 31">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4786B036-C013-12EF-A20F-B85BB4C2323F}"/>
              </a:ext>
            </a:extLst>
          </p:cNvPr>
          <p:cNvSpPr>
            <a:spLocks noGrp="1"/>
          </p:cNvSpPr>
          <p:nvPr>
            <p:ph type="title"/>
          </p:nvPr>
        </p:nvSpPr>
        <p:spPr>
          <a:xfrm>
            <a:off x="996275" y="394624"/>
            <a:ext cx="5099725" cy="821334"/>
          </a:xfrm>
        </p:spPr>
        <p:txBody>
          <a:bodyPr vert="horz" lIns="91440" tIns="45720" rIns="91440" bIns="45720" rtlCol="0" anchor="ctr">
            <a:normAutofit/>
          </a:bodyPr>
          <a:lstStyle/>
          <a:p>
            <a:r>
              <a:rPr lang="en-US" sz="3600"/>
              <a:t>Slides App Screenshot</a:t>
            </a:r>
          </a:p>
        </p:txBody>
      </p:sp>
      <p:grpSp>
        <p:nvGrpSpPr>
          <p:cNvPr id="44" name="Group 33">
            <a:extLst>
              <a:ext uri="{FF2B5EF4-FFF2-40B4-BE49-F238E27FC236}">
                <a16:creationId xmlns:a16="http://schemas.microsoft.com/office/drawing/2014/main" id="{644D4363-EDF7-455D-B83A-9343AD20F5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35" name="Picture 34">
              <a:extLst>
                <a:ext uri="{FF2B5EF4-FFF2-40B4-BE49-F238E27FC236}">
                  <a16:creationId xmlns:a16="http://schemas.microsoft.com/office/drawing/2014/main" id="{264248C9-9186-4DBE-9F5D-F02133F84FF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36" name="Picture 35">
              <a:extLst>
                <a:ext uri="{FF2B5EF4-FFF2-40B4-BE49-F238E27FC236}">
                  <a16:creationId xmlns:a16="http://schemas.microsoft.com/office/drawing/2014/main" id="{38935880-05FC-4BA7-B658-EB15C94235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3" name="Picture 2" descr="Graphical user interface, website&#10;&#10;Description automatically generated">
            <a:extLst>
              <a:ext uri="{FF2B5EF4-FFF2-40B4-BE49-F238E27FC236}">
                <a16:creationId xmlns:a16="http://schemas.microsoft.com/office/drawing/2014/main" id="{EA99765A-0FCC-D234-4404-E70A7AB0FE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317" y="1497371"/>
            <a:ext cx="4147094" cy="4747850"/>
          </a:xfrm>
          <a:prstGeom prst="rect">
            <a:avLst/>
          </a:prstGeom>
        </p:spPr>
      </p:pic>
      <p:pic>
        <p:nvPicPr>
          <p:cNvPr id="7" name="Picture 6" descr="Graphical user interface, application, website&#10;&#10;Description automatically generated">
            <a:extLst>
              <a:ext uri="{FF2B5EF4-FFF2-40B4-BE49-F238E27FC236}">
                <a16:creationId xmlns:a16="http://schemas.microsoft.com/office/drawing/2014/main" id="{D7849502-20A1-2110-1DDF-7338108D6EC4}"/>
              </a:ext>
            </a:extLst>
          </p:cNvPr>
          <p:cNvPicPr>
            <a:picLocks noChangeAspect="1"/>
          </p:cNvPicPr>
          <p:nvPr/>
        </p:nvPicPr>
        <p:blipFill rotWithShape="1">
          <a:blip r:embed="rId5">
            <a:extLst>
              <a:ext uri="{28A0092B-C50C-407E-A947-70E740481C1C}">
                <a14:useLocalDpi xmlns:a14="http://schemas.microsoft.com/office/drawing/2010/main" val="0"/>
              </a:ext>
            </a:extLst>
          </a:blip>
          <a:srcRect l="7588" t="323" r="9650"/>
          <a:stretch/>
        </p:blipFill>
        <p:spPr>
          <a:xfrm>
            <a:off x="4650011" y="1697770"/>
            <a:ext cx="7308672" cy="4285121"/>
          </a:xfrm>
          <a:prstGeom prst="rect">
            <a:avLst/>
          </a:prstGeom>
        </p:spPr>
      </p:pic>
    </p:spTree>
    <p:extLst>
      <p:ext uri="{BB962C8B-B14F-4D97-AF65-F5344CB8AC3E}">
        <p14:creationId xmlns:p14="http://schemas.microsoft.com/office/powerpoint/2010/main" val="3925108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205273" y="2460434"/>
            <a:ext cx="3312367" cy="1794326"/>
          </a:xfrm>
          <a:ln>
            <a:solidFill>
              <a:schemeClr val="tx1"/>
            </a:solidFill>
          </a:ln>
        </p:spPr>
        <p:txBody>
          <a:bodyPr>
            <a:normAutofit/>
          </a:bodyPr>
          <a:lstStyle/>
          <a:p>
            <a:r>
              <a:rPr lang="en-US" sz="3200" noProof="0">
                <a:solidFill>
                  <a:schemeClr val="tx1"/>
                </a:solidFill>
              </a:rPr>
              <a:t>Project</a:t>
            </a:r>
            <a:br>
              <a:rPr lang="en-US" sz="3200" noProof="0">
                <a:solidFill>
                  <a:schemeClr val="tx1"/>
                </a:solidFill>
              </a:rPr>
            </a:br>
            <a:r>
              <a:rPr lang="en-US" sz="3200" noProof="0">
                <a:solidFill>
                  <a:schemeClr val="tx1"/>
                </a:solidFill>
              </a:rPr>
              <a:t>description</a:t>
            </a:r>
            <a:endParaRPr lang="en-US" sz="3200">
              <a:solidFill>
                <a:schemeClr val="tx1"/>
              </a:solidFill>
            </a:endParaRPr>
          </a:p>
        </p:txBody>
      </p:sp>
      <p:graphicFrame>
        <p:nvGraphicFramePr>
          <p:cNvPr id="37" name="Text Placeholder 17">
            <a:extLst>
              <a:ext uri="{FF2B5EF4-FFF2-40B4-BE49-F238E27FC236}">
                <a16:creationId xmlns:a16="http://schemas.microsoft.com/office/drawing/2014/main" id="{78F4801B-1ABE-6670-E592-39463181D44F}"/>
              </a:ext>
            </a:extLst>
          </p:cNvPr>
          <p:cNvGraphicFramePr/>
          <p:nvPr>
            <p:extLst>
              <p:ext uri="{D42A27DB-BD31-4B8C-83A1-F6EECF244321}">
                <p14:modId xmlns:p14="http://schemas.microsoft.com/office/powerpoint/2010/main" val="2117863833"/>
              </p:ext>
            </p:extLst>
          </p:nvPr>
        </p:nvGraphicFramePr>
        <p:xfrm>
          <a:off x="4228249" y="434429"/>
          <a:ext cx="7621629" cy="60690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Content Placeholder 3">
            <a:extLst>
              <a:ext uri="{FF2B5EF4-FFF2-40B4-BE49-F238E27FC236}">
                <a16:creationId xmlns:a16="http://schemas.microsoft.com/office/drawing/2014/main" id="{159C94A9-ACDF-8274-F278-8A366DFF9F98}"/>
              </a:ext>
            </a:extLst>
          </p:cNvPr>
          <p:cNvGraphicFramePr>
            <a:graphicFrameLocks/>
          </p:cNvGraphicFramePr>
          <p:nvPr>
            <p:extLst>
              <p:ext uri="{D42A27DB-BD31-4B8C-83A1-F6EECF244321}">
                <p14:modId xmlns:p14="http://schemas.microsoft.com/office/powerpoint/2010/main" val="1131751809"/>
              </p:ext>
            </p:extLst>
          </p:nvPr>
        </p:nvGraphicFramePr>
        <p:xfrm>
          <a:off x="3722914" y="-17"/>
          <a:ext cx="8469086" cy="6858017"/>
        </p:xfrm>
        <a:graphic>
          <a:graphicData uri="http://schemas.openxmlformats.org/drawingml/2006/table">
            <a:tbl>
              <a:tblPr bandRow="1">
                <a:tableStyleId>{5C22544A-7EE6-4342-B048-85BDC9FD1C3A}</a:tableStyleId>
              </a:tblPr>
              <a:tblGrid>
                <a:gridCol w="2196528">
                  <a:extLst>
                    <a:ext uri="{9D8B030D-6E8A-4147-A177-3AD203B41FA5}">
                      <a16:colId xmlns:a16="http://schemas.microsoft.com/office/drawing/2014/main" val="4098883350"/>
                    </a:ext>
                  </a:extLst>
                </a:gridCol>
                <a:gridCol w="6272558">
                  <a:extLst>
                    <a:ext uri="{9D8B030D-6E8A-4147-A177-3AD203B41FA5}">
                      <a16:colId xmlns:a16="http://schemas.microsoft.com/office/drawing/2014/main" val="91846968"/>
                    </a:ext>
                  </a:extLst>
                </a:gridCol>
              </a:tblGrid>
              <a:tr h="360852">
                <a:tc gridSpan="2">
                  <a:txBody>
                    <a:bodyPr/>
                    <a:lstStyle/>
                    <a:p>
                      <a:pPr marL="0" marR="0" algn="ctr">
                        <a:spcBef>
                          <a:spcPts val="100"/>
                        </a:spcBef>
                        <a:spcAft>
                          <a:spcPts val="200"/>
                        </a:spcAft>
                      </a:pPr>
                      <a:r>
                        <a:rPr lang="en-US" sz="1400">
                          <a:solidFill>
                            <a:schemeClr val="bg1"/>
                          </a:solidFill>
                          <a:effectLst/>
                          <a:latin typeface="+mn-lt"/>
                        </a:rPr>
                        <a:t>Project Description</a:t>
                      </a:r>
                      <a:endParaRPr lang="en-US" sz="1400">
                        <a:solidFill>
                          <a:schemeClr val="bg1"/>
                        </a:solidFill>
                        <a:effectLst/>
                        <a:latin typeface="+mn-lt"/>
                        <a:ea typeface="Calibri" panose="020F0502020204030204" pitchFamily="34" charset="0"/>
                      </a:endParaRPr>
                    </a:p>
                  </a:txBody>
                  <a:tcPr marL="68580" marR="68580" marT="0" marB="0" anchor="ctr">
                    <a:solidFill>
                      <a:schemeClr val="tx1">
                        <a:lumMod val="75000"/>
                        <a:lumOff val="25000"/>
                      </a:schemeClr>
                    </a:solidFill>
                  </a:tcPr>
                </a:tc>
                <a:tc hMerge="1">
                  <a:txBody>
                    <a:bodyPr/>
                    <a:lstStyle/>
                    <a:p>
                      <a:endParaRPr lang="en-US"/>
                    </a:p>
                  </a:txBody>
                  <a:tcPr/>
                </a:tc>
                <a:extLst>
                  <a:ext uri="{0D108BD9-81ED-4DB2-BD59-A6C34878D82A}">
                    <a16:rowId xmlns:a16="http://schemas.microsoft.com/office/drawing/2014/main" val="1066148219"/>
                  </a:ext>
                </a:extLst>
              </a:tr>
              <a:tr h="396061">
                <a:tc>
                  <a:txBody>
                    <a:bodyPr/>
                    <a:lstStyle/>
                    <a:p>
                      <a:pPr marL="0" marR="0">
                        <a:spcBef>
                          <a:spcPts val="100"/>
                        </a:spcBef>
                        <a:spcAft>
                          <a:spcPts val="200"/>
                        </a:spcAft>
                      </a:pPr>
                      <a:r>
                        <a:rPr lang="en-US" sz="1400">
                          <a:solidFill>
                            <a:schemeClr val="tx1"/>
                          </a:solidFill>
                          <a:effectLst/>
                          <a:latin typeface="+mn-lt"/>
                        </a:rPr>
                        <a:t>Project Name:</a:t>
                      </a:r>
                      <a:endParaRPr lang="en-US" sz="1400">
                        <a:solidFill>
                          <a:schemeClr val="tx1"/>
                        </a:solidFill>
                        <a:effectLst/>
                        <a:latin typeface="+mn-lt"/>
                        <a:ea typeface="Calibri" panose="020F0502020204030204" pitchFamily="34" charset="0"/>
                      </a:endParaRPr>
                    </a:p>
                  </a:txBody>
                  <a:tcPr marL="68580" marR="68580" marT="0" marB="0" anchor="ctr">
                    <a:solidFill>
                      <a:srgbClr val="D1D6CB"/>
                    </a:solidFill>
                  </a:tcPr>
                </a:tc>
                <a:tc>
                  <a:txBody>
                    <a:bodyPr/>
                    <a:lstStyle/>
                    <a:p>
                      <a:pPr marL="0" marR="0">
                        <a:spcBef>
                          <a:spcPts val="100"/>
                        </a:spcBef>
                        <a:spcAft>
                          <a:spcPts val="200"/>
                        </a:spcAft>
                      </a:pPr>
                      <a:r>
                        <a:rPr lang="en-US" sz="1400">
                          <a:solidFill>
                            <a:schemeClr val="tx1"/>
                          </a:solidFill>
                          <a:effectLst/>
                          <a:latin typeface="+mn-lt"/>
                          <a:ea typeface="Calibri" panose="020F0502020204030204" pitchFamily="34" charset="0"/>
                        </a:rPr>
                        <a:t>Promoting Healthy Eating and Balanced Diet with Re-Define Me.</a:t>
                      </a:r>
                    </a:p>
                  </a:txBody>
                  <a:tcPr marL="68580" marR="68580" marT="0" marB="0" anchor="ctr">
                    <a:solidFill>
                      <a:srgbClr val="D1D6CB"/>
                    </a:solidFill>
                  </a:tcPr>
                </a:tc>
                <a:extLst>
                  <a:ext uri="{0D108BD9-81ED-4DB2-BD59-A6C34878D82A}">
                    <a16:rowId xmlns:a16="http://schemas.microsoft.com/office/drawing/2014/main" val="2044432227"/>
                  </a:ext>
                </a:extLst>
              </a:tr>
              <a:tr h="347290">
                <a:tc>
                  <a:txBody>
                    <a:bodyPr/>
                    <a:lstStyle/>
                    <a:p>
                      <a:pPr marL="0" marR="0">
                        <a:spcBef>
                          <a:spcPts val="100"/>
                        </a:spcBef>
                        <a:spcAft>
                          <a:spcPts val="200"/>
                        </a:spcAft>
                      </a:pPr>
                      <a:r>
                        <a:rPr lang="en-US" sz="1400">
                          <a:solidFill>
                            <a:schemeClr val="tx1"/>
                          </a:solidFill>
                          <a:effectLst/>
                          <a:latin typeface="+mn-lt"/>
                        </a:rPr>
                        <a:t>Team Name:</a:t>
                      </a:r>
                      <a:endParaRPr lang="en-US" sz="1400">
                        <a:solidFill>
                          <a:schemeClr val="tx1"/>
                        </a:solidFill>
                        <a:effectLst/>
                        <a:latin typeface="+mn-lt"/>
                        <a:ea typeface="Calibri" panose="020F0502020204030204" pitchFamily="34" charset="0"/>
                      </a:endParaRPr>
                    </a:p>
                  </a:txBody>
                  <a:tcPr marL="68580" marR="68580" marT="0" marB="0" anchor="ctr">
                    <a:solidFill>
                      <a:srgbClr val="D1D6CB"/>
                    </a:solidFill>
                  </a:tcPr>
                </a:tc>
                <a:tc>
                  <a:txBody>
                    <a:bodyPr/>
                    <a:lstStyle/>
                    <a:p>
                      <a:pPr marL="0" marR="0">
                        <a:spcBef>
                          <a:spcPts val="100"/>
                        </a:spcBef>
                        <a:spcAft>
                          <a:spcPts val="200"/>
                        </a:spcAft>
                      </a:pPr>
                      <a:r>
                        <a:rPr lang="en-US" sz="1400">
                          <a:solidFill>
                            <a:schemeClr val="tx1"/>
                          </a:solidFill>
                          <a:effectLst/>
                          <a:latin typeface="+mn-lt"/>
                        </a:rPr>
                        <a:t>Tiny Coders</a:t>
                      </a:r>
                      <a:endParaRPr lang="en-US" sz="1400">
                        <a:solidFill>
                          <a:schemeClr val="tx1"/>
                        </a:solidFill>
                        <a:effectLst/>
                        <a:latin typeface="+mn-lt"/>
                        <a:ea typeface="Calibri" panose="020F0502020204030204" pitchFamily="34" charset="0"/>
                      </a:endParaRPr>
                    </a:p>
                  </a:txBody>
                  <a:tcPr marL="68580" marR="68580" marT="0" marB="0" anchor="ctr">
                    <a:solidFill>
                      <a:srgbClr val="D1D6CB"/>
                    </a:solidFill>
                  </a:tcPr>
                </a:tc>
                <a:extLst>
                  <a:ext uri="{0D108BD9-81ED-4DB2-BD59-A6C34878D82A}">
                    <a16:rowId xmlns:a16="http://schemas.microsoft.com/office/drawing/2014/main" val="571001932"/>
                  </a:ext>
                </a:extLst>
              </a:tr>
              <a:tr h="2170924">
                <a:tc>
                  <a:txBody>
                    <a:bodyPr/>
                    <a:lstStyle/>
                    <a:p>
                      <a:pPr marL="0" marR="0">
                        <a:spcBef>
                          <a:spcPts val="100"/>
                        </a:spcBef>
                        <a:spcAft>
                          <a:spcPts val="200"/>
                        </a:spcAft>
                      </a:pPr>
                      <a:r>
                        <a:rPr lang="en-US" sz="1400">
                          <a:solidFill>
                            <a:schemeClr val="tx1"/>
                          </a:solidFill>
                          <a:effectLst/>
                          <a:latin typeface="+mn-lt"/>
                        </a:rPr>
                        <a:t>Project Description:</a:t>
                      </a:r>
                    </a:p>
                    <a:p>
                      <a:pPr marL="0" marR="0">
                        <a:spcBef>
                          <a:spcPts val="100"/>
                        </a:spcBef>
                        <a:spcAft>
                          <a:spcPts val="200"/>
                        </a:spcAft>
                      </a:pPr>
                      <a:r>
                        <a:rPr lang="en-US" sz="1400">
                          <a:solidFill>
                            <a:schemeClr val="tx1"/>
                          </a:solidFill>
                          <a:effectLst/>
                          <a:latin typeface="+mn-lt"/>
                        </a:rPr>
                        <a:t> </a:t>
                      </a:r>
                      <a:endParaRPr lang="en-US" sz="1400">
                        <a:solidFill>
                          <a:schemeClr val="tx1"/>
                        </a:solidFill>
                        <a:effectLst/>
                        <a:latin typeface="+mn-lt"/>
                        <a:ea typeface="Calibri" panose="020F0502020204030204" pitchFamily="34" charset="0"/>
                      </a:endParaRPr>
                    </a:p>
                  </a:txBody>
                  <a:tcPr marL="68580" marR="68580" marT="0" marB="0" anchor="ctr">
                    <a:solidFill>
                      <a:srgbClr val="D1D6CB"/>
                    </a:solidFill>
                  </a:tcPr>
                </a:tc>
                <a:tc>
                  <a:txBody>
                    <a:bodyPr/>
                    <a:lstStyle/>
                    <a:p>
                      <a:pPr marL="0" marR="0">
                        <a:spcBef>
                          <a:spcPts val="100"/>
                        </a:spcBef>
                        <a:spcAft>
                          <a:spcPts val="200"/>
                        </a:spcAft>
                      </a:pPr>
                      <a:r>
                        <a:rPr lang="en-US" sz="1400">
                          <a:solidFill>
                            <a:schemeClr val="tx1"/>
                          </a:solidFill>
                          <a:effectLst/>
                          <a:latin typeface="+mn-lt"/>
                        </a:rPr>
                        <a:t>We are providing </a:t>
                      </a:r>
                      <a:r>
                        <a:rPr lang="en-US" sz="1400" b="0" i="0" u="none" strike="noStrike">
                          <a:solidFill>
                            <a:schemeClr val="tx1"/>
                          </a:solidFill>
                          <a:effectLst/>
                          <a:latin typeface="+mn-lt"/>
                        </a:rPr>
                        <a:t>the customers a healthy living habits with proper nutrients and workouts with unique features according to the user customization.</a:t>
                      </a:r>
                    </a:p>
                    <a:p>
                      <a:pPr marL="0" marR="0">
                        <a:spcBef>
                          <a:spcPts val="100"/>
                        </a:spcBef>
                        <a:spcAft>
                          <a:spcPts val="200"/>
                        </a:spcAft>
                      </a:pPr>
                      <a:r>
                        <a:rPr lang="en-US" sz="1400">
                          <a:solidFill>
                            <a:schemeClr val="tx1"/>
                          </a:solidFill>
                          <a:effectLst/>
                          <a:latin typeface="+mn-lt"/>
                        </a:rPr>
                        <a:t>For Customers:</a:t>
                      </a:r>
                    </a:p>
                    <a:p>
                      <a:pPr marL="285750" marR="0" indent="-285750">
                        <a:spcBef>
                          <a:spcPts val="100"/>
                        </a:spcBef>
                        <a:spcAft>
                          <a:spcPts val="200"/>
                        </a:spcAft>
                        <a:buFont typeface="Arial" panose="020B0604020202020204" pitchFamily="34" charset="0"/>
                        <a:buChar char="•"/>
                      </a:pPr>
                      <a:r>
                        <a:rPr lang="en-US" sz="1400">
                          <a:solidFill>
                            <a:schemeClr val="tx1"/>
                          </a:solidFill>
                          <a:effectLst/>
                          <a:latin typeface="+mn-lt"/>
                        </a:rPr>
                        <a:t>Who wanted to take proper medications, supplements ,diet and workouts our web application </a:t>
                      </a:r>
                      <a:r>
                        <a:rPr lang="en-US" sz="1400" b="1">
                          <a:solidFill>
                            <a:schemeClr val="tx1"/>
                          </a:solidFill>
                          <a:effectLst/>
                          <a:latin typeface="+mn-lt"/>
                        </a:rPr>
                        <a:t>”Re-Define Me” </a:t>
                      </a:r>
                    </a:p>
                  </a:txBody>
                  <a:tcPr marL="68580" marR="68580" marT="0" marB="0" anchor="ctr">
                    <a:solidFill>
                      <a:srgbClr val="D1D6CB"/>
                    </a:solidFill>
                  </a:tcPr>
                </a:tc>
                <a:extLst>
                  <a:ext uri="{0D108BD9-81ED-4DB2-BD59-A6C34878D82A}">
                    <a16:rowId xmlns:a16="http://schemas.microsoft.com/office/drawing/2014/main" val="721421210"/>
                  </a:ext>
                </a:extLst>
              </a:tr>
              <a:tr h="213342">
                <a:tc gridSpan="2">
                  <a:txBody>
                    <a:bodyPr/>
                    <a:lstStyle/>
                    <a:p>
                      <a:pPr marL="0" marR="0" indent="457200">
                        <a:spcBef>
                          <a:spcPts val="100"/>
                        </a:spcBef>
                        <a:spcAft>
                          <a:spcPts val="200"/>
                        </a:spcAft>
                      </a:pPr>
                      <a:r>
                        <a:rPr lang="en-US" sz="1400">
                          <a:solidFill>
                            <a:schemeClr val="tx1"/>
                          </a:solidFill>
                          <a:effectLst/>
                          <a:latin typeface="+mn-lt"/>
                        </a:rPr>
                        <a:t> </a:t>
                      </a:r>
                      <a:endParaRPr lang="en-US" sz="1400">
                        <a:solidFill>
                          <a:schemeClr val="tx1"/>
                        </a:solidFill>
                        <a:effectLst/>
                        <a:latin typeface="+mn-lt"/>
                        <a:ea typeface="Calibri" panose="020F0502020204030204" pitchFamily="34" charset="0"/>
                      </a:endParaRPr>
                    </a:p>
                  </a:txBody>
                  <a:tcPr marL="68580" marR="68580" marT="0" marB="0" anchor="ctr">
                    <a:solidFill>
                      <a:srgbClr val="D1D6CB"/>
                    </a:solidFill>
                  </a:tcPr>
                </a:tc>
                <a:tc hMerge="1">
                  <a:txBody>
                    <a:bodyPr/>
                    <a:lstStyle/>
                    <a:p>
                      <a:endParaRPr lang="en-US"/>
                    </a:p>
                  </a:txBody>
                  <a:tcPr/>
                </a:tc>
                <a:extLst>
                  <a:ext uri="{0D108BD9-81ED-4DB2-BD59-A6C34878D82A}">
                    <a16:rowId xmlns:a16="http://schemas.microsoft.com/office/drawing/2014/main" val="288004483"/>
                  </a:ext>
                </a:extLst>
              </a:tr>
              <a:tr h="2425057">
                <a:tc>
                  <a:txBody>
                    <a:bodyPr/>
                    <a:lstStyle/>
                    <a:p>
                      <a:pPr marL="0" marR="0">
                        <a:spcBef>
                          <a:spcPts val="100"/>
                        </a:spcBef>
                        <a:spcAft>
                          <a:spcPts val="200"/>
                        </a:spcAft>
                      </a:pPr>
                      <a:r>
                        <a:rPr lang="en-US" sz="1400">
                          <a:solidFill>
                            <a:schemeClr val="tx1"/>
                          </a:solidFill>
                          <a:effectLst/>
                          <a:latin typeface="+mn-lt"/>
                        </a:rPr>
                        <a:t>Benefit Outcomes:</a:t>
                      </a:r>
                      <a:endParaRPr lang="en-US" sz="1400">
                        <a:solidFill>
                          <a:schemeClr val="tx1"/>
                        </a:solidFill>
                        <a:effectLst/>
                        <a:latin typeface="+mn-lt"/>
                        <a:ea typeface="Calibri" panose="020F0502020204030204" pitchFamily="34" charset="0"/>
                      </a:endParaRPr>
                    </a:p>
                  </a:txBody>
                  <a:tcPr marL="68580" marR="68580" marT="0" marB="0" anchor="ctr">
                    <a:solidFill>
                      <a:srgbClr val="D1D6CB"/>
                    </a:solidFill>
                  </a:tcPr>
                </a:tc>
                <a:tc>
                  <a:txBody>
                    <a:bodyPr/>
                    <a:lstStyle/>
                    <a:p>
                      <a:pPr marL="342900" marR="0" lvl="0" indent="-342900">
                        <a:spcBef>
                          <a:spcPts val="100"/>
                        </a:spcBef>
                        <a:spcAft>
                          <a:spcPts val="200"/>
                        </a:spcAft>
                        <a:buFont typeface="Arial" panose="020B0604020202020204" pitchFamily="34" charset="0"/>
                        <a:buChar char="●"/>
                      </a:pPr>
                      <a:r>
                        <a:rPr lang="en-US" sz="1400">
                          <a:solidFill>
                            <a:schemeClr val="tx1"/>
                          </a:solidFill>
                          <a:effectLst/>
                          <a:latin typeface="+mn-lt"/>
                        </a:rPr>
                        <a:t>Customers can contact dietitian and personal trainers  ones the user subscribes to the application</a:t>
                      </a:r>
                    </a:p>
                    <a:p>
                      <a:pPr marL="342900" marR="0" lvl="0" indent="-342900">
                        <a:spcBef>
                          <a:spcPts val="100"/>
                        </a:spcBef>
                        <a:spcAft>
                          <a:spcPts val="200"/>
                        </a:spcAft>
                        <a:buFont typeface="Arial" panose="020B0604020202020204" pitchFamily="34" charset="0"/>
                        <a:buChar char="●"/>
                      </a:pPr>
                      <a:r>
                        <a:rPr lang="en-US" sz="1400">
                          <a:solidFill>
                            <a:schemeClr val="tx1"/>
                          </a:solidFill>
                          <a:effectLst/>
                          <a:latin typeface="+mn-lt"/>
                        </a:rPr>
                        <a:t>The dietitian provides the nutrients details and the supplements to the customer without going to the hospital directly.</a:t>
                      </a:r>
                    </a:p>
                    <a:p>
                      <a:pPr marL="342900" marR="0" lvl="0" indent="-342900">
                        <a:spcBef>
                          <a:spcPts val="100"/>
                        </a:spcBef>
                        <a:spcAft>
                          <a:spcPts val="200"/>
                        </a:spcAft>
                        <a:buFont typeface="Arial" panose="020B0604020202020204" pitchFamily="34" charset="0"/>
                        <a:buChar char="●"/>
                      </a:pPr>
                      <a:r>
                        <a:rPr lang="en-US" sz="1400">
                          <a:solidFill>
                            <a:schemeClr val="tx1"/>
                          </a:solidFill>
                          <a:effectLst/>
                          <a:latin typeface="+mn-lt"/>
                        </a:rPr>
                        <a:t>It will provide the details of the gyms nearby and highly rated personal trainers.</a:t>
                      </a:r>
                    </a:p>
                    <a:p>
                      <a:pPr marL="342900" marR="0" lvl="0" indent="-342900">
                        <a:spcBef>
                          <a:spcPts val="100"/>
                        </a:spcBef>
                        <a:spcAft>
                          <a:spcPts val="200"/>
                        </a:spcAft>
                        <a:buFont typeface="Arial" panose="020B0604020202020204" pitchFamily="34" charset="0"/>
                        <a:buChar char="●"/>
                      </a:pPr>
                      <a:r>
                        <a:rPr lang="en-US" sz="1400">
                          <a:solidFill>
                            <a:schemeClr val="tx1"/>
                          </a:solidFill>
                          <a:effectLst/>
                          <a:latin typeface="+mn-lt"/>
                        </a:rPr>
                        <a:t>Customers can rate the doctor’s and the trainer’s which would help others to select them accordingly.</a:t>
                      </a:r>
                    </a:p>
                    <a:p>
                      <a:pPr marL="342900" marR="0" lvl="0" indent="-342900">
                        <a:spcBef>
                          <a:spcPts val="100"/>
                        </a:spcBef>
                        <a:spcAft>
                          <a:spcPts val="200"/>
                        </a:spcAft>
                        <a:buFont typeface="Arial" panose="020B0604020202020204" pitchFamily="34" charset="0"/>
                        <a:buChar char="●"/>
                      </a:pPr>
                      <a:endParaRPr lang="en-US" sz="1400">
                        <a:solidFill>
                          <a:schemeClr val="tx1"/>
                        </a:solidFill>
                        <a:effectLst/>
                        <a:latin typeface="+mn-lt"/>
                      </a:endParaRPr>
                    </a:p>
                  </a:txBody>
                  <a:tcPr marL="68580" marR="68580" marT="0" marB="0" anchor="ctr">
                    <a:solidFill>
                      <a:srgbClr val="D1D6CB"/>
                    </a:solidFill>
                  </a:tcPr>
                </a:tc>
                <a:extLst>
                  <a:ext uri="{0D108BD9-81ED-4DB2-BD59-A6C34878D82A}">
                    <a16:rowId xmlns:a16="http://schemas.microsoft.com/office/drawing/2014/main" val="3268316107"/>
                  </a:ext>
                </a:extLst>
              </a:tr>
              <a:tr h="944473">
                <a:tc>
                  <a:txBody>
                    <a:bodyPr/>
                    <a:lstStyle/>
                    <a:p>
                      <a:pPr marL="0" marR="0">
                        <a:spcBef>
                          <a:spcPts val="100"/>
                        </a:spcBef>
                        <a:spcAft>
                          <a:spcPts val="200"/>
                        </a:spcAft>
                      </a:pPr>
                      <a:r>
                        <a:rPr lang="en-US" sz="1400">
                          <a:solidFill>
                            <a:schemeClr val="tx1"/>
                          </a:solidFill>
                          <a:effectLst/>
                          <a:latin typeface="+mn-lt"/>
                        </a:rPr>
                        <a:t>GitHub Wiki:</a:t>
                      </a:r>
                      <a:endParaRPr lang="en-US" sz="1400">
                        <a:solidFill>
                          <a:schemeClr val="tx1"/>
                        </a:solidFill>
                        <a:effectLst/>
                        <a:latin typeface="+mn-lt"/>
                        <a:ea typeface="Calibri" panose="020F0502020204030204" pitchFamily="34" charset="0"/>
                      </a:endParaRPr>
                    </a:p>
                  </a:txBody>
                  <a:tcPr marL="68580" marR="68580" marT="0" marB="0" anchor="ctr">
                    <a:solidFill>
                      <a:srgbClr val="D1D6CB"/>
                    </a:solidFill>
                  </a:tcPr>
                </a:tc>
                <a:tc>
                  <a:txBody>
                    <a:bodyPr/>
                    <a:lstStyle/>
                    <a:p>
                      <a:pPr>
                        <a:lnSpc>
                          <a:spcPct val="120000"/>
                        </a:lnSpc>
                      </a:pPr>
                      <a:r>
                        <a:rPr lang="en-US" sz="1400" u="sng" kern="1200">
                          <a:solidFill>
                            <a:schemeClr val="accent6">
                              <a:lumMod val="75000"/>
                            </a:schemeClr>
                          </a:solidFill>
                          <a:latin typeface="+mn-lt"/>
                          <a:ea typeface="+mn-ea"/>
                          <a:cs typeface="+mn-cs"/>
                        </a:rPr>
                        <a:t>https://github.com/htmw/tiny-coder/wiki</a:t>
                      </a:r>
                      <a:endParaRPr lang="en-US" sz="1400" kern="1200">
                        <a:solidFill>
                          <a:schemeClr val="accent6">
                            <a:lumMod val="75000"/>
                          </a:schemeClr>
                        </a:solidFill>
                        <a:latin typeface="+mn-lt"/>
                        <a:ea typeface="+mn-ea"/>
                        <a:cs typeface="Arial" panose="020B0604020202020204" pitchFamily="34" charset="0"/>
                      </a:endParaRPr>
                    </a:p>
                  </a:txBody>
                  <a:tcPr marL="68580" marR="68580" marT="0" marB="0" anchor="ctr">
                    <a:solidFill>
                      <a:srgbClr val="D1D6CB"/>
                    </a:solidFill>
                  </a:tcPr>
                </a:tc>
                <a:extLst>
                  <a:ext uri="{0D108BD9-81ED-4DB2-BD59-A6C34878D82A}">
                    <a16:rowId xmlns:a16="http://schemas.microsoft.com/office/drawing/2014/main" val="1357886942"/>
                  </a:ext>
                </a:extLst>
              </a:tr>
            </a:tbl>
          </a:graphicData>
        </a:graphic>
      </p:graphicFrame>
    </p:spTree>
    <p:extLst>
      <p:ext uri="{BB962C8B-B14F-4D97-AF65-F5344CB8AC3E}">
        <p14:creationId xmlns:p14="http://schemas.microsoft.com/office/powerpoint/2010/main" val="41366166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6B036-C013-12EF-A20F-B85BB4C2323F}"/>
              </a:ext>
            </a:extLst>
          </p:cNvPr>
          <p:cNvSpPr>
            <a:spLocks noGrp="1"/>
          </p:cNvSpPr>
          <p:nvPr>
            <p:ph type="title"/>
          </p:nvPr>
        </p:nvSpPr>
        <p:spPr>
          <a:xfrm>
            <a:off x="996275" y="394624"/>
            <a:ext cx="5099725" cy="821334"/>
          </a:xfrm>
        </p:spPr>
        <p:txBody>
          <a:bodyPr vert="horz" lIns="91440" tIns="45720" rIns="91440" bIns="45720" rtlCol="0" anchor="ctr">
            <a:normAutofit/>
          </a:bodyPr>
          <a:lstStyle/>
          <a:p>
            <a:r>
              <a:rPr lang="en-US" sz="3600"/>
              <a:t>Slides App Screenshot</a:t>
            </a:r>
          </a:p>
        </p:txBody>
      </p:sp>
      <p:pic>
        <p:nvPicPr>
          <p:cNvPr id="10" name="Picture 9" descr="A screenshot of a video game&#10;&#10;Description automatically generated">
            <a:extLst>
              <a:ext uri="{FF2B5EF4-FFF2-40B4-BE49-F238E27FC236}">
                <a16:creationId xmlns:a16="http://schemas.microsoft.com/office/drawing/2014/main" id="{802F4DD1-DB58-93C3-7FB2-EFD1D5A316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275" y="1304640"/>
            <a:ext cx="9427667" cy="5414657"/>
          </a:xfrm>
          <a:prstGeom prst="rect">
            <a:avLst/>
          </a:prstGeom>
        </p:spPr>
      </p:pic>
    </p:spTree>
    <p:extLst>
      <p:ext uri="{BB962C8B-B14F-4D97-AF65-F5344CB8AC3E}">
        <p14:creationId xmlns:p14="http://schemas.microsoft.com/office/powerpoint/2010/main" val="23870274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09ADE6D-B253-11E9-C936-6AFE28EF5DC0}"/>
              </a:ext>
            </a:extLst>
          </p:cNvPr>
          <p:cNvSpPr txBox="1">
            <a:spLocks/>
          </p:cNvSpPr>
          <p:nvPr/>
        </p:nvSpPr>
        <p:spPr>
          <a:xfrm>
            <a:off x="1721983" y="722368"/>
            <a:ext cx="4519128" cy="808419"/>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110000"/>
              </a:lnSpc>
              <a:spcBef>
                <a:spcPts val="1000"/>
              </a:spcBef>
              <a:buClr>
                <a:schemeClr val="accent1"/>
              </a:buClr>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Clr>
                <a:schemeClr val="accent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20000"/>
              </a:lnSpc>
            </a:pPr>
            <a:r>
              <a:rPr lang="en-US" sz="2800" b="1" dirty="0">
                <a:latin typeface="+mj-lt"/>
                <a:cs typeface="Arial" panose="020B0604020202020204" pitchFamily="34" charset="0"/>
              </a:rPr>
              <a:t>GitHub Link:</a:t>
            </a:r>
          </a:p>
          <a:p>
            <a:pPr>
              <a:lnSpc>
                <a:spcPct val="120000"/>
              </a:lnSpc>
            </a:pPr>
            <a:r>
              <a:rPr lang="en-US" sz="1800" b="1" u="sng" dirty="0">
                <a:solidFill>
                  <a:schemeClr val="accent6">
                    <a:lumMod val="75000"/>
                  </a:schemeClr>
                </a:solidFill>
                <a:latin typeface="+mj-lt"/>
              </a:rPr>
              <a:t>https://github.com/htmw/tiny-coder/wiki</a:t>
            </a:r>
            <a:endParaRPr lang="en-US" sz="1800" b="1" dirty="0">
              <a:solidFill>
                <a:schemeClr val="accent6">
                  <a:lumMod val="75000"/>
                </a:schemeClr>
              </a:solidFill>
              <a:latin typeface="+mj-lt"/>
              <a:cs typeface="Arial" panose="020B0604020202020204" pitchFamily="34" charset="0"/>
            </a:endParaRPr>
          </a:p>
        </p:txBody>
      </p:sp>
      <p:sp>
        <p:nvSpPr>
          <p:cNvPr id="5" name="TextBox 4">
            <a:extLst>
              <a:ext uri="{FF2B5EF4-FFF2-40B4-BE49-F238E27FC236}">
                <a16:creationId xmlns:a16="http://schemas.microsoft.com/office/drawing/2014/main" id="{50462553-11F7-3ED1-122F-38CA775AB602}"/>
              </a:ext>
            </a:extLst>
          </p:cNvPr>
          <p:cNvSpPr txBox="1"/>
          <p:nvPr/>
        </p:nvSpPr>
        <p:spPr>
          <a:xfrm>
            <a:off x="2519051" y="1680614"/>
            <a:ext cx="3054220" cy="844462"/>
          </a:xfrm>
          <a:prstGeom prst="rect">
            <a:avLst/>
          </a:prstGeom>
          <a:noFill/>
        </p:spPr>
        <p:txBody>
          <a:bodyPr wrap="square" rtlCol="0">
            <a:spAutoFit/>
          </a:bodyPr>
          <a:lstStyle/>
          <a:p>
            <a:pPr algn="ctr">
              <a:lnSpc>
                <a:spcPct val="150000"/>
              </a:lnSpc>
            </a:pPr>
            <a:r>
              <a:rPr lang="en-US" sz="2000" b="1" dirty="0">
                <a:latin typeface="+mj-lt"/>
                <a:cs typeface="Arial" panose="020B0604020202020204" pitchFamily="34" charset="0"/>
              </a:rPr>
              <a:t>Technical Paper Link:</a:t>
            </a:r>
          </a:p>
          <a:p>
            <a:pPr algn="ctr">
              <a:lnSpc>
                <a:spcPct val="150000"/>
              </a:lnSpc>
            </a:pPr>
            <a:r>
              <a:rPr lang="en-US" sz="1400" b="1" dirty="0">
                <a:solidFill>
                  <a:schemeClr val="accent6">
                    <a:lumMod val="75000"/>
                  </a:schemeClr>
                </a:solidFill>
                <a:latin typeface="+mj-lt"/>
                <a:cs typeface="Arial" panose="020B0604020202020204" pitchFamily="34" charset="0"/>
              </a:rPr>
              <a:t>TEAM 2 TECH PAPER.docx</a:t>
            </a:r>
          </a:p>
        </p:txBody>
      </p:sp>
      <p:pic>
        <p:nvPicPr>
          <p:cNvPr id="3" name="Picture Placeholder 34" descr="Icon&#10;&#10;Description automatically generated">
            <a:extLst>
              <a:ext uri="{FF2B5EF4-FFF2-40B4-BE49-F238E27FC236}">
                <a16:creationId xmlns:a16="http://schemas.microsoft.com/office/drawing/2014/main" id="{3953A073-BF22-2845-FB1C-2900FB330957}"/>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8460" t="-5773" r="-5328" b="-9256"/>
          <a:stretch/>
        </p:blipFill>
        <p:spPr>
          <a:xfrm>
            <a:off x="7009847" y="668611"/>
            <a:ext cx="4027892" cy="4071674"/>
          </a:xfrm>
          <a:prstGeom prst="rect">
            <a:avLst/>
          </a:prstGeom>
          <a:ln w="28575">
            <a:solidFill>
              <a:schemeClr val="accent6">
                <a:lumMod val="75000"/>
              </a:schemeClr>
            </a:solidFill>
          </a:ln>
        </p:spPr>
      </p:pic>
      <p:sp>
        <p:nvSpPr>
          <p:cNvPr id="8" name="TextBox 7">
            <a:extLst>
              <a:ext uri="{FF2B5EF4-FFF2-40B4-BE49-F238E27FC236}">
                <a16:creationId xmlns:a16="http://schemas.microsoft.com/office/drawing/2014/main" id="{58766DC6-31CC-03C1-9317-ADC456C09FAE}"/>
              </a:ext>
            </a:extLst>
          </p:cNvPr>
          <p:cNvSpPr txBox="1"/>
          <p:nvPr/>
        </p:nvSpPr>
        <p:spPr>
          <a:xfrm>
            <a:off x="1786597" y="3922677"/>
            <a:ext cx="4519127" cy="798295"/>
          </a:xfrm>
          <a:prstGeom prst="rect">
            <a:avLst/>
          </a:prstGeom>
          <a:noFill/>
        </p:spPr>
        <p:txBody>
          <a:bodyPr wrap="square">
            <a:spAutoFit/>
          </a:bodyPr>
          <a:lstStyle/>
          <a:p>
            <a:pPr algn="ctr">
              <a:lnSpc>
                <a:spcPct val="150000"/>
              </a:lnSpc>
            </a:pPr>
            <a:r>
              <a:rPr lang="en-US" sz="1800" b="1" dirty="0">
                <a:latin typeface="+mj-lt"/>
                <a:cs typeface="Arial" panose="020B0604020202020204" pitchFamily="34" charset="0"/>
              </a:rPr>
              <a:t>Presentation Video Link</a:t>
            </a:r>
            <a:r>
              <a:rPr lang="en-US" b="1" dirty="0">
                <a:latin typeface="+mj-lt"/>
                <a:cs typeface="Arial" panose="020B0604020202020204" pitchFamily="34" charset="0"/>
              </a:rPr>
              <a:t>:</a:t>
            </a:r>
          </a:p>
          <a:p>
            <a:pPr algn="ctr">
              <a:lnSpc>
                <a:spcPct val="150000"/>
              </a:lnSpc>
            </a:pPr>
            <a:r>
              <a:rPr lang="pt-BR" sz="1400" b="1" dirty="0">
                <a:solidFill>
                  <a:schemeClr val="accent6">
                    <a:lumMod val="75000"/>
                  </a:schemeClr>
                </a:solidFill>
                <a:latin typeface="+mj-lt"/>
                <a:cs typeface="Arial" panose="020B0604020202020204" pitchFamily="34" charset="0"/>
              </a:rPr>
              <a:t>https://youtu.be/cVNbxw5cWFs </a:t>
            </a:r>
            <a:endParaRPr lang="en-US" sz="1400" b="1" dirty="0">
              <a:solidFill>
                <a:schemeClr val="accent6">
                  <a:lumMod val="75000"/>
                </a:schemeClr>
              </a:solidFill>
              <a:latin typeface="+mj-lt"/>
              <a:cs typeface="Arial" panose="020B0604020202020204" pitchFamily="34" charset="0"/>
            </a:endParaRPr>
          </a:p>
        </p:txBody>
      </p:sp>
      <p:sp>
        <p:nvSpPr>
          <p:cNvPr id="10" name="TextBox 9">
            <a:extLst>
              <a:ext uri="{FF2B5EF4-FFF2-40B4-BE49-F238E27FC236}">
                <a16:creationId xmlns:a16="http://schemas.microsoft.com/office/drawing/2014/main" id="{367266B7-883C-B15A-E827-8DE2CCF9BCD3}"/>
              </a:ext>
            </a:extLst>
          </p:cNvPr>
          <p:cNvSpPr txBox="1"/>
          <p:nvPr/>
        </p:nvSpPr>
        <p:spPr>
          <a:xfrm>
            <a:off x="2359348" y="2824729"/>
            <a:ext cx="3555105" cy="798295"/>
          </a:xfrm>
          <a:prstGeom prst="rect">
            <a:avLst/>
          </a:prstGeom>
          <a:noFill/>
        </p:spPr>
        <p:txBody>
          <a:bodyPr wrap="square">
            <a:spAutoFit/>
          </a:bodyPr>
          <a:lstStyle/>
          <a:p>
            <a:pPr algn="ctr">
              <a:lnSpc>
                <a:spcPct val="150000"/>
              </a:lnSpc>
            </a:pPr>
            <a:r>
              <a:rPr lang="en-US" sz="1800" b="1" dirty="0">
                <a:latin typeface="+mj-lt"/>
                <a:cs typeface="Arial" panose="020B0604020202020204" pitchFamily="34" charset="0"/>
              </a:rPr>
              <a:t>Presentation Link:</a:t>
            </a:r>
          </a:p>
          <a:p>
            <a:pPr algn="ctr">
              <a:lnSpc>
                <a:spcPct val="150000"/>
              </a:lnSpc>
            </a:pPr>
            <a:r>
              <a:rPr lang="en-US" sz="1400" b="1" dirty="0">
                <a:solidFill>
                  <a:schemeClr val="accent6">
                    <a:lumMod val="75000"/>
                  </a:schemeClr>
                </a:solidFill>
                <a:latin typeface="+mj-lt"/>
                <a:hlinkClick r:id="rId5">
                  <a:extLst>
                    <a:ext uri="{A12FA001-AC4F-418D-AE19-62706E023703}">
                      <ahyp:hlinkClr xmlns:ahyp="http://schemas.microsoft.com/office/drawing/2018/hyperlinkcolor" val="tx"/>
                    </a:ext>
                  </a:extLst>
                </a:hlinkClick>
              </a:rPr>
              <a:t>Final Project Re-Define Me.pptx</a:t>
            </a:r>
            <a:endParaRPr lang="en-US" sz="1400" b="1" dirty="0">
              <a:solidFill>
                <a:schemeClr val="accent6">
                  <a:lumMod val="75000"/>
                </a:schemeClr>
              </a:solidFill>
              <a:latin typeface="+mj-lt"/>
              <a:cs typeface="Arial" panose="020B0604020202020204" pitchFamily="34" charset="0"/>
            </a:endParaRPr>
          </a:p>
        </p:txBody>
      </p:sp>
      <p:sp>
        <p:nvSpPr>
          <p:cNvPr id="11" name="TextBox 10">
            <a:extLst>
              <a:ext uri="{FF2B5EF4-FFF2-40B4-BE49-F238E27FC236}">
                <a16:creationId xmlns:a16="http://schemas.microsoft.com/office/drawing/2014/main" id="{8E4AC383-ED75-4F02-BB50-07A72AFBCBDC}"/>
              </a:ext>
            </a:extLst>
          </p:cNvPr>
          <p:cNvSpPr txBox="1"/>
          <p:nvPr/>
        </p:nvSpPr>
        <p:spPr>
          <a:xfrm>
            <a:off x="879946" y="5059251"/>
            <a:ext cx="6513911" cy="1204497"/>
          </a:xfrm>
          <a:prstGeom prst="rect">
            <a:avLst/>
          </a:prstGeom>
          <a:noFill/>
        </p:spPr>
        <p:txBody>
          <a:bodyPr wrap="square">
            <a:spAutoFit/>
          </a:bodyPr>
          <a:lstStyle/>
          <a:p>
            <a:pPr algn="ctr">
              <a:lnSpc>
                <a:spcPct val="150000"/>
              </a:lnSpc>
            </a:pPr>
            <a:r>
              <a:rPr lang="en-US" sz="1800" b="1" dirty="0">
                <a:latin typeface="+mj-lt"/>
                <a:cs typeface="Arial" panose="020B0604020202020204" pitchFamily="34" charset="0"/>
              </a:rPr>
              <a:t>Presentation Pdf Link</a:t>
            </a:r>
            <a:r>
              <a:rPr lang="en-US" b="1" dirty="0">
                <a:latin typeface="+mj-lt"/>
                <a:cs typeface="Arial" panose="020B0604020202020204" pitchFamily="34" charset="0"/>
              </a:rPr>
              <a:t>:</a:t>
            </a:r>
          </a:p>
          <a:p>
            <a:pPr algn="ctr">
              <a:lnSpc>
                <a:spcPct val="150000"/>
              </a:lnSpc>
            </a:pPr>
            <a:r>
              <a:rPr lang="en-US" sz="1400" b="1" dirty="0">
                <a:solidFill>
                  <a:schemeClr val="accent6">
                    <a:lumMod val="75000"/>
                  </a:schemeClr>
                </a:solidFill>
                <a:latin typeface="+mj-lt"/>
                <a:cs typeface="Arial" panose="020B0604020202020204" pitchFamily="34" charset="0"/>
              </a:rPr>
              <a:t>file:///C:/Users/maana/Downloads/Final%20Project%20Re-Define%20Me.pdf</a:t>
            </a:r>
          </a:p>
          <a:p>
            <a:pPr algn="ctr">
              <a:lnSpc>
                <a:spcPct val="150000"/>
              </a:lnSpc>
            </a:pPr>
            <a:endParaRPr lang="en-US" b="1" dirty="0">
              <a:latin typeface="+mj-lt"/>
              <a:cs typeface="Arial" panose="020B0604020202020204" pitchFamily="34" charset="0"/>
            </a:endParaRPr>
          </a:p>
        </p:txBody>
      </p:sp>
      <p:pic>
        <p:nvPicPr>
          <p:cNvPr id="7" name="Graphic 6" descr="Document with solid fill">
            <a:extLst>
              <a:ext uri="{FF2B5EF4-FFF2-40B4-BE49-F238E27FC236}">
                <a16:creationId xmlns:a16="http://schemas.microsoft.com/office/drawing/2014/main" id="{078A1BFC-1AE5-82F2-70FC-83445246CBB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23682" y="1823254"/>
            <a:ext cx="747672" cy="747672"/>
          </a:xfrm>
          <a:prstGeom prst="rect">
            <a:avLst/>
          </a:prstGeom>
        </p:spPr>
      </p:pic>
      <p:pic>
        <p:nvPicPr>
          <p:cNvPr id="14" name="Graphic 13" descr="Vlog with solid fill">
            <a:extLst>
              <a:ext uri="{FF2B5EF4-FFF2-40B4-BE49-F238E27FC236}">
                <a16:creationId xmlns:a16="http://schemas.microsoft.com/office/drawing/2014/main" id="{05BC4DD6-9D2B-283A-31A0-E5581A9AABA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48222" y="3995642"/>
            <a:ext cx="808418" cy="808418"/>
          </a:xfrm>
          <a:prstGeom prst="rect">
            <a:avLst/>
          </a:prstGeom>
        </p:spPr>
      </p:pic>
      <p:pic>
        <p:nvPicPr>
          <p:cNvPr id="20" name="Graphic 19" descr="Teacher with solid fill">
            <a:extLst>
              <a:ext uri="{FF2B5EF4-FFF2-40B4-BE49-F238E27FC236}">
                <a16:creationId xmlns:a16="http://schemas.microsoft.com/office/drawing/2014/main" id="{740DAB5B-C404-5D1F-1DA9-52BDE0EB88A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67505" y="2863393"/>
            <a:ext cx="839782" cy="839782"/>
          </a:xfrm>
          <a:prstGeom prst="rect">
            <a:avLst/>
          </a:prstGeom>
        </p:spPr>
      </p:pic>
      <p:pic>
        <p:nvPicPr>
          <p:cNvPr id="24" name="Graphic 23" descr="List with solid fill">
            <a:extLst>
              <a:ext uri="{FF2B5EF4-FFF2-40B4-BE49-F238E27FC236}">
                <a16:creationId xmlns:a16="http://schemas.microsoft.com/office/drawing/2014/main" id="{4D90BC90-4501-C3C0-440F-E28A197804D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7991" y="5314271"/>
            <a:ext cx="852975" cy="852975"/>
          </a:xfrm>
          <a:prstGeom prst="rect">
            <a:avLst/>
          </a:prstGeom>
        </p:spPr>
      </p:pic>
    </p:spTree>
    <p:extLst>
      <p:ext uri="{BB962C8B-B14F-4D97-AF65-F5344CB8AC3E}">
        <p14:creationId xmlns:p14="http://schemas.microsoft.com/office/powerpoint/2010/main" val="1811727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750"/>
                            </p:stCondLst>
                            <p:childTnLst>
                              <p:par>
                                <p:cTn id="9" presetID="2" presetClass="entr" presetSubtype="4" fill="hold" grpId="0" nodeType="after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53" name="Picture 52">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55" name="Rectangle 54">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57" name="Rectangle 56">
            <a:extLst>
              <a:ext uri="{FF2B5EF4-FFF2-40B4-BE49-F238E27FC236}">
                <a16:creationId xmlns:a16="http://schemas.microsoft.com/office/drawing/2014/main" id="{392BFCFE-FD78-4EDF-BEFE-CC444DC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59" name="Group 58">
            <a:extLst>
              <a:ext uri="{FF2B5EF4-FFF2-40B4-BE49-F238E27FC236}">
                <a16:creationId xmlns:a16="http://schemas.microsoft.com/office/drawing/2014/main" id="{D7102190-C0A1-4788-99F6-6A2F54444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60" name="Picture 59">
              <a:extLst>
                <a:ext uri="{FF2B5EF4-FFF2-40B4-BE49-F238E27FC236}">
                  <a16:creationId xmlns:a16="http://schemas.microsoft.com/office/drawing/2014/main" id="{2821F602-B65F-4D39-86B7-9ED5C173508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61" name="Picture 60">
              <a:extLst>
                <a:ext uri="{FF2B5EF4-FFF2-40B4-BE49-F238E27FC236}">
                  <a16:creationId xmlns:a16="http://schemas.microsoft.com/office/drawing/2014/main" id="{6A5465FF-E08C-4ECD-9AE2-1D48873ECC0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63" name="Rectangle 62">
            <a:extLst>
              <a:ext uri="{FF2B5EF4-FFF2-40B4-BE49-F238E27FC236}">
                <a16:creationId xmlns:a16="http://schemas.microsoft.com/office/drawing/2014/main" id="{8B5FAB37-BB0D-41A8-A5C8-65ADE0F008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5FA23E-87EC-8D18-9D69-867708A66337}"/>
              </a:ext>
            </a:extLst>
          </p:cNvPr>
          <p:cNvSpPr>
            <a:spLocks noGrp="1"/>
          </p:cNvSpPr>
          <p:nvPr>
            <p:ph type="title"/>
          </p:nvPr>
        </p:nvSpPr>
        <p:spPr>
          <a:xfrm>
            <a:off x="1231554" y="2740880"/>
            <a:ext cx="3921379" cy="1147666"/>
          </a:xfrm>
        </p:spPr>
        <p:txBody>
          <a:bodyPr vert="horz" lIns="91440" tIns="45720" rIns="91440" bIns="45720" rtlCol="0" anchor="b">
            <a:normAutofit fontScale="90000"/>
          </a:bodyPr>
          <a:lstStyle/>
          <a:p>
            <a:pPr algn="ctr"/>
            <a:r>
              <a:rPr lang="en-US"/>
              <a:t>Happy Eating</a:t>
            </a:r>
            <a:br>
              <a:rPr lang="en-US"/>
            </a:br>
            <a:endParaRPr lang="en-US" sz="3100"/>
          </a:p>
        </p:txBody>
      </p:sp>
      <p:pic>
        <p:nvPicPr>
          <p:cNvPr id="48" name="Graphic 47" descr="Avocado">
            <a:extLst>
              <a:ext uri="{FF2B5EF4-FFF2-40B4-BE49-F238E27FC236}">
                <a16:creationId xmlns:a16="http://schemas.microsoft.com/office/drawing/2014/main" id="{3EA02439-04D0-D70F-80C5-E7AD45BCEF0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42706" y="1366407"/>
            <a:ext cx="4125186" cy="4125186"/>
          </a:xfrm>
          <a:prstGeom prst="rect">
            <a:avLst/>
          </a:prstGeom>
        </p:spPr>
      </p:pic>
      <p:sp>
        <p:nvSpPr>
          <p:cNvPr id="3" name="Rectangle 2">
            <a:extLst>
              <a:ext uri="{FF2B5EF4-FFF2-40B4-BE49-F238E27FC236}">
                <a16:creationId xmlns:a16="http://schemas.microsoft.com/office/drawing/2014/main" id="{3A42C264-0138-D126-BAC0-6B6FDC6D6A2D}"/>
              </a:ext>
            </a:extLst>
          </p:cNvPr>
          <p:cNvSpPr/>
          <p:nvPr/>
        </p:nvSpPr>
        <p:spPr>
          <a:xfrm>
            <a:off x="5796925" y="802433"/>
            <a:ext cx="5483785" cy="5225143"/>
          </a:xfrm>
          <a:prstGeom prst="rect">
            <a:avLst/>
          </a:prstGeom>
          <a:noFill/>
          <a:ln w="28575">
            <a:solidFill>
              <a:srgbClr val="215D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E45EF05-70AC-2CB0-62F8-B7EB92949208}"/>
              </a:ext>
            </a:extLst>
          </p:cNvPr>
          <p:cNvSpPr txBox="1"/>
          <p:nvPr/>
        </p:nvSpPr>
        <p:spPr>
          <a:xfrm>
            <a:off x="3514805" y="3625740"/>
            <a:ext cx="1511410" cy="369332"/>
          </a:xfrm>
          <a:prstGeom prst="rect">
            <a:avLst/>
          </a:prstGeom>
          <a:noFill/>
        </p:spPr>
        <p:txBody>
          <a:bodyPr wrap="square">
            <a:spAutoFit/>
          </a:bodyPr>
          <a:lstStyle/>
          <a:p>
            <a:r>
              <a:rPr lang="en-US" sz="1800">
                <a:latin typeface="Amasis MT Pro" panose="02040504050005020304" pitchFamily="18" charset="0"/>
              </a:rPr>
              <a:t>Tiny-Coders</a:t>
            </a:r>
            <a:endParaRPr lang="en-US">
              <a:latin typeface="Amasis MT Pro" panose="02040504050005020304" pitchFamily="18" charset="0"/>
            </a:endParaRPr>
          </a:p>
        </p:txBody>
      </p:sp>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0098C0F8-CD1F-9B5B-6365-6CC2ABE81855}"/>
                  </a:ext>
                </a:extLst>
              </p14:cNvPr>
              <p14:cNvContentPartPr/>
              <p14:nvPr/>
            </p14:nvContentPartPr>
            <p14:xfrm>
              <a:off x="7509534" y="2675630"/>
              <a:ext cx="2382120" cy="2360160"/>
            </p14:xfrm>
          </p:contentPart>
        </mc:Choice>
        <mc:Fallback xmlns="">
          <p:pic>
            <p:nvPicPr>
              <p:cNvPr id="9" name="Ink 8">
                <a:extLst>
                  <a:ext uri="{FF2B5EF4-FFF2-40B4-BE49-F238E27FC236}">
                    <a16:creationId xmlns:a16="http://schemas.microsoft.com/office/drawing/2014/main" id="{0098C0F8-CD1F-9B5B-6365-6CC2ABE81855}"/>
                  </a:ext>
                </a:extLst>
              </p:cNvPr>
              <p:cNvPicPr/>
              <p:nvPr/>
            </p:nvPicPr>
            <p:blipFill>
              <a:blip r:embed="rId8"/>
              <a:stretch>
                <a:fillRect/>
              </a:stretch>
            </p:blipFill>
            <p:spPr>
              <a:xfrm>
                <a:off x="7455534" y="2567630"/>
                <a:ext cx="2489760" cy="2575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7F27C34D-C0FE-FC5B-E2D0-EC527B0E33F8}"/>
                  </a:ext>
                </a:extLst>
              </p14:cNvPr>
              <p14:cNvContentPartPr/>
              <p14:nvPr/>
            </p14:nvContentPartPr>
            <p14:xfrm>
              <a:off x="8136294" y="3759590"/>
              <a:ext cx="335520" cy="252720"/>
            </p14:xfrm>
          </p:contentPart>
        </mc:Choice>
        <mc:Fallback xmlns="">
          <p:pic>
            <p:nvPicPr>
              <p:cNvPr id="13" name="Ink 12">
                <a:extLst>
                  <a:ext uri="{FF2B5EF4-FFF2-40B4-BE49-F238E27FC236}">
                    <a16:creationId xmlns:a16="http://schemas.microsoft.com/office/drawing/2014/main" id="{7F27C34D-C0FE-FC5B-E2D0-EC527B0E33F8}"/>
                  </a:ext>
                </a:extLst>
              </p:cNvPr>
              <p:cNvPicPr/>
              <p:nvPr/>
            </p:nvPicPr>
            <p:blipFill>
              <a:blip r:embed="rId10"/>
              <a:stretch>
                <a:fillRect/>
              </a:stretch>
            </p:blipFill>
            <p:spPr>
              <a:xfrm>
                <a:off x="8082294" y="3651590"/>
                <a:ext cx="443160" cy="468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3E4CA3DC-A527-6A39-1C23-644B4E5D8E6B}"/>
                  </a:ext>
                </a:extLst>
              </p14:cNvPr>
              <p14:cNvContentPartPr/>
              <p14:nvPr/>
            </p14:nvContentPartPr>
            <p14:xfrm>
              <a:off x="8098134" y="3721790"/>
              <a:ext cx="574920" cy="562320"/>
            </p14:xfrm>
          </p:contentPart>
        </mc:Choice>
        <mc:Fallback xmlns="">
          <p:pic>
            <p:nvPicPr>
              <p:cNvPr id="15" name="Ink 14">
                <a:extLst>
                  <a:ext uri="{FF2B5EF4-FFF2-40B4-BE49-F238E27FC236}">
                    <a16:creationId xmlns:a16="http://schemas.microsoft.com/office/drawing/2014/main" id="{3E4CA3DC-A527-6A39-1C23-644B4E5D8E6B}"/>
                  </a:ext>
                </a:extLst>
              </p:cNvPr>
              <p:cNvPicPr/>
              <p:nvPr/>
            </p:nvPicPr>
            <p:blipFill>
              <a:blip r:embed="rId12"/>
              <a:stretch>
                <a:fillRect/>
              </a:stretch>
            </p:blipFill>
            <p:spPr>
              <a:xfrm>
                <a:off x="8044134" y="3613721"/>
                <a:ext cx="682560" cy="778098"/>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Ink 16">
                <a:extLst>
                  <a:ext uri="{FF2B5EF4-FFF2-40B4-BE49-F238E27FC236}">
                    <a16:creationId xmlns:a16="http://schemas.microsoft.com/office/drawing/2014/main" id="{075260DB-B947-3FC0-C5BA-F0E5FAE1C084}"/>
                  </a:ext>
                </a:extLst>
              </p14:cNvPr>
              <p14:cNvContentPartPr/>
              <p14:nvPr/>
            </p14:nvContentPartPr>
            <p14:xfrm>
              <a:off x="8490534" y="3714590"/>
              <a:ext cx="271800" cy="48960"/>
            </p14:xfrm>
          </p:contentPart>
        </mc:Choice>
        <mc:Fallback xmlns="">
          <p:pic>
            <p:nvPicPr>
              <p:cNvPr id="17" name="Ink 16">
                <a:extLst>
                  <a:ext uri="{FF2B5EF4-FFF2-40B4-BE49-F238E27FC236}">
                    <a16:creationId xmlns:a16="http://schemas.microsoft.com/office/drawing/2014/main" id="{075260DB-B947-3FC0-C5BA-F0E5FAE1C084}"/>
                  </a:ext>
                </a:extLst>
              </p:cNvPr>
              <p:cNvPicPr/>
              <p:nvPr/>
            </p:nvPicPr>
            <p:blipFill>
              <a:blip r:embed="rId14"/>
              <a:stretch>
                <a:fillRect/>
              </a:stretch>
            </p:blipFill>
            <p:spPr>
              <a:xfrm>
                <a:off x="8436605" y="3606590"/>
                <a:ext cx="379298"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228F57D0-07AA-2B8E-884F-ACC0D24B37FA}"/>
                  </a:ext>
                </a:extLst>
              </p14:cNvPr>
              <p14:cNvContentPartPr/>
              <p14:nvPr/>
            </p14:nvContentPartPr>
            <p14:xfrm>
              <a:off x="8064654" y="3702350"/>
              <a:ext cx="807120" cy="656640"/>
            </p14:xfrm>
          </p:contentPart>
        </mc:Choice>
        <mc:Fallback xmlns="">
          <p:pic>
            <p:nvPicPr>
              <p:cNvPr id="18" name="Ink 17">
                <a:extLst>
                  <a:ext uri="{FF2B5EF4-FFF2-40B4-BE49-F238E27FC236}">
                    <a16:creationId xmlns:a16="http://schemas.microsoft.com/office/drawing/2014/main" id="{228F57D0-07AA-2B8E-884F-ACC0D24B37FA}"/>
                  </a:ext>
                </a:extLst>
              </p:cNvPr>
              <p:cNvPicPr/>
              <p:nvPr/>
            </p:nvPicPr>
            <p:blipFill>
              <a:blip r:embed="rId16"/>
              <a:stretch>
                <a:fillRect/>
              </a:stretch>
            </p:blipFill>
            <p:spPr>
              <a:xfrm>
                <a:off x="8010654" y="3594350"/>
                <a:ext cx="914760" cy="872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Ink 18">
                <a:extLst>
                  <a:ext uri="{FF2B5EF4-FFF2-40B4-BE49-F238E27FC236}">
                    <a16:creationId xmlns:a16="http://schemas.microsoft.com/office/drawing/2014/main" id="{C6232308-D2CC-5D29-C861-E730AC5DCACC}"/>
                  </a:ext>
                </a:extLst>
              </p14:cNvPr>
              <p14:cNvContentPartPr/>
              <p14:nvPr/>
            </p14:nvContentPartPr>
            <p14:xfrm>
              <a:off x="8370654" y="3880910"/>
              <a:ext cx="521640" cy="523800"/>
            </p14:xfrm>
          </p:contentPart>
        </mc:Choice>
        <mc:Fallback xmlns="">
          <p:pic>
            <p:nvPicPr>
              <p:cNvPr id="19" name="Ink 18">
                <a:extLst>
                  <a:ext uri="{FF2B5EF4-FFF2-40B4-BE49-F238E27FC236}">
                    <a16:creationId xmlns:a16="http://schemas.microsoft.com/office/drawing/2014/main" id="{C6232308-D2CC-5D29-C861-E730AC5DCACC}"/>
                  </a:ext>
                </a:extLst>
              </p:cNvPr>
              <p:cNvPicPr/>
              <p:nvPr/>
            </p:nvPicPr>
            <p:blipFill>
              <a:blip r:embed="rId18"/>
              <a:stretch>
                <a:fillRect/>
              </a:stretch>
            </p:blipFill>
            <p:spPr>
              <a:xfrm>
                <a:off x="8316654" y="3772910"/>
                <a:ext cx="629280" cy="739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Ink 19">
                <a:extLst>
                  <a:ext uri="{FF2B5EF4-FFF2-40B4-BE49-F238E27FC236}">
                    <a16:creationId xmlns:a16="http://schemas.microsoft.com/office/drawing/2014/main" id="{C8BC364D-90CF-0613-A2CB-B6FFF6A7D216}"/>
                  </a:ext>
                </a:extLst>
              </p14:cNvPr>
              <p14:cNvContentPartPr/>
              <p14:nvPr/>
            </p14:nvContentPartPr>
            <p14:xfrm>
              <a:off x="8139894" y="3901430"/>
              <a:ext cx="734040" cy="513000"/>
            </p14:xfrm>
          </p:contentPart>
        </mc:Choice>
        <mc:Fallback xmlns="">
          <p:pic>
            <p:nvPicPr>
              <p:cNvPr id="20" name="Ink 19">
                <a:extLst>
                  <a:ext uri="{FF2B5EF4-FFF2-40B4-BE49-F238E27FC236}">
                    <a16:creationId xmlns:a16="http://schemas.microsoft.com/office/drawing/2014/main" id="{C8BC364D-90CF-0613-A2CB-B6FFF6A7D216}"/>
                  </a:ext>
                </a:extLst>
              </p:cNvPr>
              <p:cNvPicPr/>
              <p:nvPr/>
            </p:nvPicPr>
            <p:blipFill>
              <a:blip r:embed="rId20"/>
              <a:stretch>
                <a:fillRect/>
              </a:stretch>
            </p:blipFill>
            <p:spPr>
              <a:xfrm>
                <a:off x="8085894" y="3793430"/>
                <a:ext cx="841680" cy="728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420AB029-EFA3-526F-63E5-A4C03AD1F716}"/>
                  </a:ext>
                </a:extLst>
              </p14:cNvPr>
              <p14:cNvContentPartPr/>
              <p14:nvPr/>
            </p14:nvContentPartPr>
            <p14:xfrm>
              <a:off x="8527974" y="3851390"/>
              <a:ext cx="378360" cy="254520"/>
            </p14:xfrm>
          </p:contentPart>
        </mc:Choice>
        <mc:Fallback xmlns="">
          <p:pic>
            <p:nvPicPr>
              <p:cNvPr id="21" name="Ink 20">
                <a:extLst>
                  <a:ext uri="{FF2B5EF4-FFF2-40B4-BE49-F238E27FC236}">
                    <a16:creationId xmlns:a16="http://schemas.microsoft.com/office/drawing/2014/main" id="{420AB029-EFA3-526F-63E5-A4C03AD1F716}"/>
                  </a:ext>
                </a:extLst>
              </p:cNvPr>
              <p:cNvPicPr/>
              <p:nvPr/>
            </p:nvPicPr>
            <p:blipFill>
              <a:blip r:embed="rId22"/>
              <a:stretch>
                <a:fillRect/>
              </a:stretch>
            </p:blipFill>
            <p:spPr>
              <a:xfrm>
                <a:off x="8473974" y="3743390"/>
                <a:ext cx="486000" cy="4701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Ink 21">
                <a:extLst>
                  <a:ext uri="{FF2B5EF4-FFF2-40B4-BE49-F238E27FC236}">
                    <a16:creationId xmlns:a16="http://schemas.microsoft.com/office/drawing/2014/main" id="{4192F8EA-66C3-88BA-EE82-6D76190FEEC8}"/>
                  </a:ext>
                </a:extLst>
              </p14:cNvPr>
              <p14:cNvContentPartPr/>
              <p14:nvPr/>
            </p14:nvContentPartPr>
            <p14:xfrm>
              <a:off x="8135574" y="3862910"/>
              <a:ext cx="775440" cy="410760"/>
            </p14:xfrm>
          </p:contentPart>
        </mc:Choice>
        <mc:Fallback xmlns="">
          <p:pic>
            <p:nvPicPr>
              <p:cNvPr id="22" name="Ink 21">
                <a:extLst>
                  <a:ext uri="{FF2B5EF4-FFF2-40B4-BE49-F238E27FC236}">
                    <a16:creationId xmlns:a16="http://schemas.microsoft.com/office/drawing/2014/main" id="{4192F8EA-66C3-88BA-EE82-6D76190FEEC8}"/>
                  </a:ext>
                </a:extLst>
              </p:cNvPr>
              <p:cNvPicPr/>
              <p:nvPr/>
            </p:nvPicPr>
            <p:blipFill>
              <a:blip r:embed="rId24"/>
              <a:stretch>
                <a:fillRect/>
              </a:stretch>
            </p:blipFill>
            <p:spPr>
              <a:xfrm>
                <a:off x="8081549" y="3754910"/>
                <a:ext cx="883130" cy="626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Ink 22">
                <a:extLst>
                  <a:ext uri="{FF2B5EF4-FFF2-40B4-BE49-F238E27FC236}">
                    <a16:creationId xmlns:a16="http://schemas.microsoft.com/office/drawing/2014/main" id="{031A2DA9-1113-B6C2-5F67-538A801DDB87}"/>
                  </a:ext>
                </a:extLst>
              </p14:cNvPr>
              <p14:cNvContentPartPr/>
              <p14:nvPr/>
            </p14:nvContentPartPr>
            <p14:xfrm>
              <a:off x="9071934" y="2946350"/>
              <a:ext cx="764640" cy="1737720"/>
            </p14:xfrm>
          </p:contentPart>
        </mc:Choice>
        <mc:Fallback xmlns="">
          <p:pic>
            <p:nvPicPr>
              <p:cNvPr id="23" name="Ink 22">
                <a:extLst>
                  <a:ext uri="{FF2B5EF4-FFF2-40B4-BE49-F238E27FC236}">
                    <a16:creationId xmlns:a16="http://schemas.microsoft.com/office/drawing/2014/main" id="{031A2DA9-1113-B6C2-5F67-538A801DDB87}"/>
                  </a:ext>
                </a:extLst>
              </p:cNvPr>
              <p:cNvPicPr/>
              <p:nvPr/>
            </p:nvPicPr>
            <p:blipFill>
              <a:blip r:embed="rId26"/>
              <a:stretch>
                <a:fillRect/>
              </a:stretch>
            </p:blipFill>
            <p:spPr>
              <a:xfrm>
                <a:off x="9017909" y="2838350"/>
                <a:ext cx="872331" cy="1953360"/>
              </a:xfrm>
              <a:prstGeom prst="rect">
                <a:avLst/>
              </a:prstGeom>
            </p:spPr>
          </p:pic>
        </mc:Fallback>
      </mc:AlternateContent>
      <p:pic>
        <p:nvPicPr>
          <p:cNvPr id="25" name="Picture 24" descr="A watermelon with a face&#10;&#10;Description automatically generated with medium confidence">
            <a:extLst>
              <a:ext uri="{FF2B5EF4-FFF2-40B4-BE49-F238E27FC236}">
                <a16:creationId xmlns:a16="http://schemas.microsoft.com/office/drawing/2014/main" id="{AF240046-AABD-381F-6FD9-709FA3540F8E}"/>
              </a:ext>
            </a:extLst>
          </p:cNvPr>
          <p:cNvPicPr>
            <a:picLocks noChangeAspect="1"/>
          </p:cNvPicPr>
          <p:nvPr/>
        </p:nvPicPr>
        <p:blipFill>
          <a:blip r:embed="rId27">
            <a:extLst>
              <a:ext uri="{28A0092B-C50C-407E-A947-70E740481C1C}">
                <a14:useLocalDpi xmlns:a14="http://schemas.microsoft.com/office/drawing/2010/main" val="0"/>
              </a:ext>
              <a:ext uri="{837473B0-CC2E-450A-ABE3-18F120FF3D39}">
                <a1611:picAttrSrcUrl xmlns:a1611="http://schemas.microsoft.com/office/drawing/2016/11/main" r:id="rId28"/>
              </a:ext>
            </a:extLst>
          </a:blip>
          <a:stretch>
            <a:fillRect/>
          </a:stretch>
        </p:blipFill>
        <p:spPr>
          <a:xfrm>
            <a:off x="5990461" y="1000547"/>
            <a:ext cx="5087877" cy="4856905"/>
          </a:xfrm>
          <a:prstGeom prst="rect">
            <a:avLst/>
          </a:prstGeom>
        </p:spPr>
      </p:pic>
    </p:spTree>
    <p:extLst>
      <p:ext uri="{BB962C8B-B14F-4D97-AF65-F5344CB8AC3E}">
        <p14:creationId xmlns:p14="http://schemas.microsoft.com/office/powerpoint/2010/main" val="1332716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202162" y="2275084"/>
            <a:ext cx="3119535" cy="2007667"/>
          </a:xfrm>
          <a:ln>
            <a:solidFill>
              <a:schemeClr val="tx1"/>
            </a:solidFill>
          </a:ln>
        </p:spPr>
        <p:txBody>
          <a:bodyPr>
            <a:normAutofit/>
          </a:bodyPr>
          <a:lstStyle/>
          <a:p>
            <a:r>
              <a:rPr lang="en-US" noProof="0">
                <a:solidFill>
                  <a:schemeClr val="tx1"/>
                </a:solidFill>
              </a:rPr>
              <a:t>Team Working Agreement</a:t>
            </a:r>
            <a:endParaRPr lang="en-US">
              <a:solidFill>
                <a:schemeClr val="tx1"/>
              </a:solidFill>
            </a:endParaRPr>
          </a:p>
        </p:txBody>
      </p:sp>
      <p:graphicFrame>
        <p:nvGraphicFramePr>
          <p:cNvPr id="37" name="Text Placeholder 17">
            <a:extLst>
              <a:ext uri="{FF2B5EF4-FFF2-40B4-BE49-F238E27FC236}">
                <a16:creationId xmlns:a16="http://schemas.microsoft.com/office/drawing/2014/main" id="{78F4801B-1ABE-6670-E592-39463181D44F}"/>
              </a:ext>
            </a:extLst>
          </p:cNvPr>
          <p:cNvGraphicFramePr/>
          <p:nvPr>
            <p:extLst>
              <p:ext uri="{D42A27DB-BD31-4B8C-83A1-F6EECF244321}">
                <p14:modId xmlns:p14="http://schemas.microsoft.com/office/powerpoint/2010/main" val="1251087738"/>
              </p:ext>
            </p:extLst>
          </p:nvPr>
        </p:nvGraphicFramePr>
        <p:xfrm>
          <a:off x="4228249" y="434429"/>
          <a:ext cx="7621629" cy="60690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Text, letter&#10;&#10;Description automatically generated">
            <a:extLst>
              <a:ext uri="{FF2B5EF4-FFF2-40B4-BE49-F238E27FC236}">
                <a16:creationId xmlns:a16="http://schemas.microsoft.com/office/drawing/2014/main" id="{15241F82-17AC-F518-B7EF-AA4BF3CE0B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85102" y="24741"/>
            <a:ext cx="5379787" cy="6808518"/>
          </a:xfrm>
          <a:prstGeom prst="rect">
            <a:avLst/>
          </a:prstGeom>
        </p:spPr>
      </p:pic>
    </p:spTree>
    <p:extLst>
      <p:ext uri="{BB962C8B-B14F-4D97-AF65-F5344CB8AC3E}">
        <p14:creationId xmlns:p14="http://schemas.microsoft.com/office/powerpoint/2010/main" val="981961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531846" y="2200440"/>
            <a:ext cx="2671068" cy="2016997"/>
          </a:xfrm>
          <a:ln>
            <a:solidFill>
              <a:schemeClr val="tx1"/>
            </a:solidFill>
          </a:ln>
        </p:spPr>
        <p:txBody>
          <a:bodyPr>
            <a:normAutofit/>
          </a:bodyPr>
          <a:lstStyle/>
          <a:p>
            <a:r>
              <a:rPr lang="en-US" sz="3200" noProof="0">
                <a:solidFill>
                  <a:schemeClr val="tx1"/>
                </a:solidFill>
              </a:rPr>
              <a:t>PERSONAS</a:t>
            </a:r>
            <a:endParaRPr lang="en-US" sz="3200">
              <a:solidFill>
                <a:schemeClr val="tx1"/>
              </a:solidFill>
            </a:endParaRPr>
          </a:p>
        </p:txBody>
      </p:sp>
      <p:graphicFrame>
        <p:nvGraphicFramePr>
          <p:cNvPr id="37" name="Text Placeholder 17">
            <a:extLst>
              <a:ext uri="{FF2B5EF4-FFF2-40B4-BE49-F238E27FC236}">
                <a16:creationId xmlns:a16="http://schemas.microsoft.com/office/drawing/2014/main" id="{78F4801B-1ABE-6670-E592-39463181D44F}"/>
              </a:ext>
            </a:extLst>
          </p:cNvPr>
          <p:cNvGraphicFramePr/>
          <p:nvPr>
            <p:extLst>
              <p:ext uri="{D42A27DB-BD31-4B8C-83A1-F6EECF244321}">
                <p14:modId xmlns:p14="http://schemas.microsoft.com/office/powerpoint/2010/main" val="1066601776"/>
              </p:ext>
            </p:extLst>
          </p:nvPr>
        </p:nvGraphicFramePr>
        <p:xfrm>
          <a:off x="4021495" y="265923"/>
          <a:ext cx="7893698" cy="63261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Picture 1" descr="Logo&#10;&#10;Description automatically generated">
            <a:extLst>
              <a:ext uri="{FF2B5EF4-FFF2-40B4-BE49-F238E27FC236}">
                <a16:creationId xmlns:a16="http://schemas.microsoft.com/office/drawing/2014/main" id="{37B363C2-D07C-6970-9710-FB044CE32F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03955" y="2584581"/>
            <a:ext cx="1320167" cy="1216154"/>
          </a:xfrm>
          <a:prstGeom prst="rect">
            <a:avLst/>
          </a:prstGeom>
        </p:spPr>
      </p:pic>
    </p:spTree>
    <p:extLst>
      <p:ext uri="{BB962C8B-B14F-4D97-AF65-F5344CB8AC3E}">
        <p14:creationId xmlns:p14="http://schemas.microsoft.com/office/powerpoint/2010/main" val="1895885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39" name="Picture 38">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41" name="Rectangle 40">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3" name="Rectangle 42">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9" name="Content Placeholder 8" descr="Graphical user interface, text, application, email&#10;&#10;Description automatically generated">
            <a:extLst>
              <a:ext uri="{FF2B5EF4-FFF2-40B4-BE49-F238E27FC236}">
                <a16:creationId xmlns:a16="http://schemas.microsoft.com/office/drawing/2014/main" id="{A498C51B-7136-6064-7977-EA049DD0A4FA}"/>
              </a:ext>
            </a:extLst>
          </p:cNvPr>
          <p:cNvPicPr>
            <a:picLocks noGrp="1" noChangeAspect="1"/>
          </p:cNvPicPr>
          <p:nvPr>
            <p:ph idx="1"/>
          </p:nvPr>
        </p:nvPicPr>
        <p:blipFill rotWithShape="1">
          <a:blip r:embed="rId3">
            <a:alphaModFix/>
            <a:extLst>
              <a:ext uri="{28A0092B-C50C-407E-A947-70E740481C1C}">
                <a14:useLocalDpi xmlns:a14="http://schemas.microsoft.com/office/drawing/2010/main" val="0"/>
              </a:ext>
            </a:extLst>
          </a:blip>
          <a:srcRect b="20"/>
          <a:stretch/>
        </p:blipFill>
        <p:spPr>
          <a:xfrm>
            <a:off x="20" y="10"/>
            <a:ext cx="12191980" cy="6857990"/>
          </a:xfrm>
          <a:prstGeom prst="rect">
            <a:avLst/>
          </a:prstGeom>
        </p:spPr>
      </p:pic>
    </p:spTree>
    <p:extLst>
      <p:ext uri="{BB962C8B-B14F-4D97-AF65-F5344CB8AC3E}">
        <p14:creationId xmlns:p14="http://schemas.microsoft.com/office/powerpoint/2010/main" val="3242876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60" name="Picture 59">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62" name="Rectangle 61">
            <a:extLst>
              <a:ext uri="{FF2B5EF4-FFF2-40B4-BE49-F238E27FC236}">
                <a16:creationId xmlns:a16="http://schemas.microsoft.com/office/drawing/2014/main" id="{297F7562-DBE2-4729-835D-1486BBB437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6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64" name="Rectangle 63">
            <a:extLst>
              <a:ext uri="{FF2B5EF4-FFF2-40B4-BE49-F238E27FC236}">
                <a16:creationId xmlns:a16="http://schemas.microsoft.com/office/drawing/2014/main" id="{DCE0245F-7D4D-413E-940B-1D9D9A171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27"/>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66" name="Group 65">
            <a:extLst>
              <a:ext uri="{FF2B5EF4-FFF2-40B4-BE49-F238E27FC236}">
                <a16:creationId xmlns:a16="http://schemas.microsoft.com/office/drawing/2014/main" id="{5BB11B77-16CE-4796-9677-F0ED67FCEC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67" name="Picture 66">
              <a:extLst>
                <a:ext uri="{FF2B5EF4-FFF2-40B4-BE49-F238E27FC236}">
                  <a16:creationId xmlns:a16="http://schemas.microsoft.com/office/drawing/2014/main" id="{EF26510D-AF6F-45BA-9996-9EA0F149D09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68" name="Picture 67">
              <a:extLst>
                <a:ext uri="{FF2B5EF4-FFF2-40B4-BE49-F238E27FC236}">
                  <a16:creationId xmlns:a16="http://schemas.microsoft.com/office/drawing/2014/main" id="{5E04EA3F-927A-42F5-96EF-44DCE97863D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pic>
        <p:nvPicPr>
          <p:cNvPr id="5" name="Content Placeholder 4" descr="Graphical user interface, text, application&#10;&#10;Description automatically generated">
            <a:extLst>
              <a:ext uri="{FF2B5EF4-FFF2-40B4-BE49-F238E27FC236}">
                <a16:creationId xmlns:a16="http://schemas.microsoft.com/office/drawing/2014/main" id="{646BD4DE-282F-E77D-C2CB-94924509FDE3}"/>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r="444"/>
          <a:stretch/>
        </p:blipFill>
        <p:spPr>
          <a:xfrm>
            <a:off x="0" y="-5258"/>
            <a:ext cx="12188952" cy="6856256"/>
          </a:xfrm>
          <a:prstGeom prst="rect">
            <a:avLst/>
          </a:prstGeom>
        </p:spPr>
      </p:pic>
    </p:spTree>
    <p:extLst>
      <p:ext uri="{BB962C8B-B14F-4D97-AF65-F5344CB8AC3E}">
        <p14:creationId xmlns:p14="http://schemas.microsoft.com/office/powerpoint/2010/main" val="3494872820"/>
      </p:ext>
    </p:extLst>
  </p:cSld>
  <p:clrMapOvr>
    <a:masterClrMapping/>
  </p:clrMapOvr>
</p:sld>
</file>

<file path=ppt/theme/theme1.xml><?xml version="1.0" encoding="utf-8"?>
<a:theme xmlns:a="http://schemas.openxmlformats.org/drawingml/2006/main" name="DappledVTI">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112</TotalTime>
  <Words>1037</Words>
  <Application>Microsoft Office PowerPoint</Application>
  <PresentationFormat>Widescreen</PresentationFormat>
  <Paragraphs>171</Paragraphs>
  <Slides>52</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Amasis MT Pro</vt:lpstr>
      <vt:lpstr>Arial</vt:lpstr>
      <vt:lpstr>Avenir Next LT Pro</vt:lpstr>
      <vt:lpstr>Avenir Next LT Pro Light</vt:lpstr>
      <vt:lpstr>AvenirNext LT Pro Medium</vt:lpstr>
      <vt:lpstr>Calibri</vt:lpstr>
      <vt:lpstr>Sabon Next LT</vt:lpstr>
      <vt:lpstr>Wingdings</vt:lpstr>
      <vt:lpstr>DappledVTI</vt:lpstr>
      <vt:lpstr>Promoting Heathy Eating and Balanced Diet </vt:lpstr>
      <vt:lpstr>AGENDA</vt:lpstr>
      <vt:lpstr>PowerPoint Presentation</vt:lpstr>
      <vt:lpstr>Improvements made from Professor Feedback</vt:lpstr>
      <vt:lpstr>Project description</vt:lpstr>
      <vt:lpstr>Team Working Agreement</vt:lpstr>
      <vt:lpstr>PERSONAS</vt:lpstr>
      <vt:lpstr>PowerPoint Presentation</vt:lpstr>
      <vt:lpstr>PowerPoint Presentation</vt:lpstr>
      <vt:lpstr>PowerPoint Presentation</vt:lpstr>
      <vt:lpstr>PowerPoint Presentation</vt:lpstr>
      <vt:lpstr>MVP</vt:lpstr>
      <vt:lpstr>PowerPoint Presentation</vt:lpstr>
      <vt:lpstr>Technologies</vt:lpstr>
      <vt:lpstr>Diagrams</vt:lpstr>
      <vt:lpstr>Architectural Diagram</vt:lpstr>
      <vt:lpstr>ER Diagram</vt:lpstr>
      <vt:lpstr>User sequence diagrams</vt:lpstr>
      <vt:lpstr>Data Flow Diagram </vt:lpstr>
      <vt:lpstr>Algorithm</vt:lpstr>
      <vt:lpstr>Sprint 7 recap</vt:lpstr>
      <vt:lpstr>Sprint 7 Vs Sprint 8</vt:lpstr>
      <vt:lpstr>Sprint 2 Backlog</vt:lpstr>
      <vt:lpstr>Sprint 3 Backlog</vt:lpstr>
      <vt:lpstr>Sprint 4 Backlog</vt:lpstr>
      <vt:lpstr>Sprint 5 Backlog</vt:lpstr>
      <vt:lpstr>Sprint 6 Backlog</vt:lpstr>
      <vt:lpstr>Sprint 7 Backlog</vt:lpstr>
      <vt:lpstr>Sprint 8 Backlog</vt:lpstr>
      <vt:lpstr>Product Backlog</vt:lpstr>
      <vt:lpstr>User Stories and Acceptance Criteria</vt:lpstr>
      <vt:lpstr>Test Cases</vt:lpstr>
      <vt:lpstr>Test Cases</vt:lpstr>
      <vt:lpstr>PowerPoint Presentation</vt:lpstr>
      <vt:lpstr>Metrics</vt:lpstr>
      <vt:lpstr>PowerPoint Presentation</vt:lpstr>
      <vt:lpstr>PowerPoint Presentation</vt:lpstr>
      <vt:lpstr>PowerPoint Presentation</vt:lpstr>
      <vt:lpstr>PowerPoint Presentation</vt:lpstr>
      <vt:lpstr>Retrospective</vt:lpstr>
      <vt:lpstr>What went well?</vt:lpstr>
      <vt:lpstr>Project Demo</vt:lpstr>
      <vt:lpstr>Application Screenshots</vt:lpstr>
      <vt:lpstr>Slides App Screenshot</vt:lpstr>
      <vt:lpstr>Slides App Screenshot</vt:lpstr>
      <vt:lpstr>Slides App Screenshot</vt:lpstr>
      <vt:lpstr>Slides App Screenshot</vt:lpstr>
      <vt:lpstr>Slides App Screenshot</vt:lpstr>
      <vt:lpstr>Slides App Screenshot</vt:lpstr>
      <vt:lpstr>Slides App Screenshot</vt:lpstr>
      <vt:lpstr>PowerPoint Presentation</vt:lpstr>
      <vt:lpstr>Happy Eating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EasyWay</dc:title>
  <dc:creator>Sawant, Ms. Vidisha Vijay</dc:creator>
  <cp:lastModifiedBy>Maanasa Dharini</cp:lastModifiedBy>
  <cp:revision>10</cp:revision>
  <dcterms:created xsi:type="dcterms:W3CDTF">2023-02-04T15:58:28Z</dcterms:created>
  <dcterms:modified xsi:type="dcterms:W3CDTF">2023-05-09T20:46:24Z</dcterms:modified>
</cp:coreProperties>
</file>